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64" r:id="rId4"/>
    <p:sldId id="266" r:id="rId5"/>
    <p:sldId id="258" r:id="rId6"/>
    <p:sldId id="267" r:id="rId7"/>
    <p:sldId id="268" r:id="rId8"/>
    <p:sldId id="269" r:id="rId9"/>
    <p:sldId id="260" r:id="rId10"/>
    <p:sldId id="270" r:id="rId11"/>
    <p:sldId id="271" r:id="rId12"/>
    <p:sldId id="272" r:id="rId13"/>
    <p:sldId id="26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296"/>
  </p:normalViewPr>
  <p:slideViewPr>
    <p:cSldViewPr snapToGrid="0" snapToObjects="1">
      <p:cViewPr>
        <p:scale>
          <a:sx n="100" d="100"/>
          <a:sy n="100" d="100"/>
        </p:scale>
        <p:origin x="-954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430BEC-2580-BA44-B33E-AE2A6E1D4E6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5464A2B-106C-F741-A954-9620FFBB3DEC}">
      <dgm:prSet custT="1"/>
      <dgm:spPr/>
      <dgm:t>
        <a:bodyPr/>
        <a:lstStyle/>
        <a:p>
          <a:pPr algn="ctr"/>
          <a:r>
            <a:rPr lang="ru-RU" sz="2000" b="1" i="0" dirty="0"/>
            <a:t>Флагманская площадка </a:t>
          </a:r>
        </a:p>
        <a:p>
          <a:pPr algn="ctr"/>
          <a:r>
            <a:rPr lang="ru-RU" sz="2000" b="1" i="0" dirty="0"/>
            <a:t>г. Москва</a:t>
          </a:r>
          <a:endParaRPr lang="ru-RU" sz="2000" dirty="0"/>
        </a:p>
      </dgm:t>
    </dgm:pt>
    <dgm:pt modelId="{81690CBB-CCEE-2241-8FA0-081A0071D8BB}" type="parTrans" cxnId="{87964DA2-F89E-334A-AD1D-B591E963149F}">
      <dgm:prSet/>
      <dgm:spPr/>
      <dgm:t>
        <a:bodyPr/>
        <a:lstStyle/>
        <a:p>
          <a:endParaRPr lang="ru-RU"/>
        </a:p>
      </dgm:t>
    </dgm:pt>
    <dgm:pt modelId="{07ADECF2-86E2-7F4D-BFC4-ADB490F1437A}" type="sibTrans" cxnId="{87964DA2-F89E-334A-AD1D-B591E963149F}">
      <dgm:prSet/>
      <dgm:spPr/>
      <dgm:t>
        <a:bodyPr/>
        <a:lstStyle/>
        <a:p>
          <a:endParaRPr lang="ru-RU"/>
        </a:p>
      </dgm:t>
    </dgm:pt>
    <dgm:pt modelId="{862F9A11-86EA-104E-95EC-7F3958C7E420}">
      <dgm:prSet custT="1"/>
      <dgm:spPr/>
      <dgm:t>
        <a:bodyPr/>
        <a:lstStyle/>
        <a:p>
          <a:endParaRPr lang="ru-RU" sz="2000" dirty="0"/>
        </a:p>
      </dgm:t>
    </dgm:pt>
    <dgm:pt modelId="{1064551A-C340-0443-B99C-04A53A217D73}" type="parTrans" cxnId="{F0ABCCD6-17EB-0B4D-BCF6-97AEA9ED05C7}">
      <dgm:prSet/>
      <dgm:spPr/>
      <dgm:t>
        <a:bodyPr/>
        <a:lstStyle/>
        <a:p>
          <a:endParaRPr lang="ru-RU"/>
        </a:p>
      </dgm:t>
    </dgm:pt>
    <dgm:pt modelId="{B7C3E336-02F5-2744-9365-2586895E000E}" type="sibTrans" cxnId="{F0ABCCD6-17EB-0B4D-BCF6-97AEA9ED05C7}">
      <dgm:prSet/>
      <dgm:spPr/>
      <dgm:t>
        <a:bodyPr/>
        <a:lstStyle/>
        <a:p>
          <a:endParaRPr lang="ru-RU"/>
        </a:p>
      </dgm:t>
    </dgm:pt>
    <dgm:pt modelId="{D70A609C-F947-6946-A53F-86E3215495DB}" type="pres">
      <dgm:prSet presAssocID="{F2430BEC-2580-BA44-B33E-AE2A6E1D4E6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516CBD-7749-3E4A-B7EE-FE9FBEF4662C}" type="pres">
      <dgm:prSet presAssocID="{05464A2B-106C-F741-A954-9620FFBB3DEC}" presName="parentText" presStyleLbl="node1" presStyleIdx="0" presStyleCnt="1" custScaleY="1941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9BD5E0-4A42-274E-B58B-1C37C8582800}" type="pres">
      <dgm:prSet presAssocID="{05464A2B-106C-F741-A954-9620FFBB3DE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77CFEB-D5D3-43D7-9AE1-C9F890581FA4}" type="presOf" srcId="{F2430BEC-2580-BA44-B33E-AE2A6E1D4E61}" destId="{D70A609C-F947-6946-A53F-86E3215495DB}" srcOrd="0" destOrd="0" presId="urn:microsoft.com/office/officeart/2005/8/layout/vList2"/>
    <dgm:cxn modelId="{0C15C90B-EFD8-43BF-85B8-9F7A0CC93C86}" type="presOf" srcId="{05464A2B-106C-F741-A954-9620FFBB3DEC}" destId="{CA516CBD-7749-3E4A-B7EE-FE9FBEF4662C}" srcOrd="0" destOrd="0" presId="urn:microsoft.com/office/officeart/2005/8/layout/vList2"/>
    <dgm:cxn modelId="{87964DA2-F89E-334A-AD1D-B591E963149F}" srcId="{F2430BEC-2580-BA44-B33E-AE2A6E1D4E61}" destId="{05464A2B-106C-F741-A954-9620FFBB3DEC}" srcOrd="0" destOrd="0" parTransId="{81690CBB-CCEE-2241-8FA0-081A0071D8BB}" sibTransId="{07ADECF2-86E2-7F4D-BFC4-ADB490F1437A}"/>
    <dgm:cxn modelId="{B7CF65C6-724A-4A56-B488-38FFABEB9009}" type="presOf" srcId="{862F9A11-86EA-104E-95EC-7F3958C7E420}" destId="{DE9BD5E0-4A42-274E-B58B-1C37C8582800}" srcOrd="0" destOrd="0" presId="urn:microsoft.com/office/officeart/2005/8/layout/vList2"/>
    <dgm:cxn modelId="{F0ABCCD6-17EB-0B4D-BCF6-97AEA9ED05C7}" srcId="{05464A2B-106C-F741-A954-9620FFBB3DEC}" destId="{862F9A11-86EA-104E-95EC-7F3958C7E420}" srcOrd="0" destOrd="0" parTransId="{1064551A-C340-0443-B99C-04A53A217D73}" sibTransId="{B7C3E336-02F5-2744-9365-2586895E000E}"/>
    <dgm:cxn modelId="{A6B99410-F8ED-43E1-9BB2-E0A5A0DBE05B}" type="presParOf" srcId="{D70A609C-F947-6946-A53F-86E3215495DB}" destId="{CA516CBD-7749-3E4A-B7EE-FE9FBEF4662C}" srcOrd="0" destOrd="0" presId="urn:microsoft.com/office/officeart/2005/8/layout/vList2"/>
    <dgm:cxn modelId="{B8B114A1-8903-41B6-8E57-8D3515DABBB4}" type="presParOf" srcId="{D70A609C-F947-6946-A53F-86E3215495DB}" destId="{DE9BD5E0-4A42-274E-B58B-1C37C858280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B16D53-6601-734C-9330-F1324678EC6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338EF7-8541-2147-B00E-18F232DDE2A8}">
      <dgm:prSet custT="1"/>
      <dgm:spPr/>
      <dgm:t>
        <a:bodyPr/>
        <a:lstStyle/>
        <a:p>
          <a:pPr algn="ctr"/>
          <a:r>
            <a:rPr lang="ru-RU" sz="2000" b="1" i="0" dirty="0"/>
            <a:t>Региональные инновационные площадки "УчимЗнаем" </a:t>
          </a:r>
          <a:endParaRPr lang="ru-RU" sz="2000" dirty="0"/>
        </a:p>
      </dgm:t>
    </dgm:pt>
    <dgm:pt modelId="{CF9AFEA9-6850-AC45-8A01-2D817F1891B4}" type="parTrans" cxnId="{809BE63E-13FC-4E43-8DBC-DEAAA4493602}">
      <dgm:prSet/>
      <dgm:spPr/>
      <dgm:t>
        <a:bodyPr/>
        <a:lstStyle/>
        <a:p>
          <a:endParaRPr lang="ru-RU"/>
        </a:p>
      </dgm:t>
    </dgm:pt>
    <dgm:pt modelId="{6A47919C-9B5A-FA4F-B826-154BA0402888}" type="sibTrans" cxnId="{809BE63E-13FC-4E43-8DBC-DEAAA4493602}">
      <dgm:prSet/>
      <dgm:spPr/>
      <dgm:t>
        <a:bodyPr/>
        <a:lstStyle/>
        <a:p>
          <a:endParaRPr lang="ru-RU"/>
        </a:p>
      </dgm:t>
    </dgm:pt>
    <dgm:pt modelId="{B1625D14-A261-8341-A15F-22DB98E5CEC0}">
      <dgm:prSet custT="1"/>
      <dgm:spPr/>
      <dgm:t>
        <a:bodyPr/>
        <a:lstStyle/>
        <a:p>
          <a:pPr algn="ctr"/>
          <a:r>
            <a:rPr lang="ru-RU" sz="2000" b="1" i="0" dirty="0"/>
            <a:t>Астраханская область</a:t>
          </a:r>
          <a:endParaRPr lang="ru-RU" sz="2000" dirty="0"/>
        </a:p>
      </dgm:t>
    </dgm:pt>
    <dgm:pt modelId="{EBAAF9F3-A71A-C043-8365-724BC25F9F59}" type="parTrans" cxnId="{0DF9477B-EBB8-6E43-9125-D04FE1BBE985}">
      <dgm:prSet/>
      <dgm:spPr/>
      <dgm:t>
        <a:bodyPr/>
        <a:lstStyle/>
        <a:p>
          <a:endParaRPr lang="ru-RU"/>
        </a:p>
      </dgm:t>
    </dgm:pt>
    <dgm:pt modelId="{715F71B0-7553-9743-9985-9BB4E74AF9B7}" type="sibTrans" cxnId="{0DF9477B-EBB8-6E43-9125-D04FE1BBE985}">
      <dgm:prSet/>
      <dgm:spPr/>
      <dgm:t>
        <a:bodyPr/>
        <a:lstStyle/>
        <a:p>
          <a:endParaRPr lang="ru-RU"/>
        </a:p>
      </dgm:t>
    </dgm:pt>
    <dgm:pt modelId="{42B36964-9E8E-EF4D-B863-3AB4FCC09D26}">
      <dgm:prSet custT="1"/>
      <dgm:spPr/>
      <dgm:t>
        <a:bodyPr/>
        <a:lstStyle/>
        <a:p>
          <a:pPr algn="ctr"/>
          <a:r>
            <a:rPr lang="ru-RU" sz="2000" b="1" i="0" dirty="0"/>
            <a:t>Воронежская область</a:t>
          </a:r>
          <a:endParaRPr lang="ru-RU" sz="2000" dirty="0"/>
        </a:p>
      </dgm:t>
    </dgm:pt>
    <dgm:pt modelId="{9DA87031-881E-4441-A957-8A9F7E563F87}" type="parTrans" cxnId="{367869D5-F11B-7E44-B92C-EB39FDA1717C}">
      <dgm:prSet/>
      <dgm:spPr/>
      <dgm:t>
        <a:bodyPr/>
        <a:lstStyle/>
        <a:p>
          <a:endParaRPr lang="ru-RU"/>
        </a:p>
      </dgm:t>
    </dgm:pt>
    <dgm:pt modelId="{F98059E0-9679-2E4E-A9A4-98E9099C5B58}" type="sibTrans" cxnId="{367869D5-F11B-7E44-B92C-EB39FDA1717C}">
      <dgm:prSet/>
      <dgm:spPr/>
      <dgm:t>
        <a:bodyPr/>
        <a:lstStyle/>
        <a:p>
          <a:endParaRPr lang="ru-RU"/>
        </a:p>
      </dgm:t>
    </dgm:pt>
    <dgm:pt modelId="{42855F83-B181-B245-ADE4-A0F88A04785A}">
      <dgm:prSet custT="1"/>
      <dgm:spPr/>
      <dgm:t>
        <a:bodyPr/>
        <a:lstStyle/>
        <a:p>
          <a:pPr algn="ctr"/>
          <a:r>
            <a:rPr lang="ru-RU" sz="2000" b="1" i="0" dirty="0"/>
            <a:t>Пермский край </a:t>
          </a:r>
          <a:endParaRPr lang="ru-RU" sz="2000" dirty="0"/>
        </a:p>
      </dgm:t>
    </dgm:pt>
    <dgm:pt modelId="{5C2C8092-0DE7-7B47-A772-4CE51771C06C}" type="parTrans" cxnId="{B0730F98-3CC6-8744-BF9B-84CE31F28D30}">
      <dgm:prSet/>
      <dgm:spPr/>
      <dgm:t>
        <a:bodyPr/>
        <a:lstStyle/>
        <a:p>
          <a:endParaRPr lang="ru-RU"/>
        </a:p>
      </dgm:t>
    </dgm:pt>
    <dgm:pt modelId="{99402A51-F5AD-6F44-B748-8AAD8DE4844E}" type="sibTrans" cxnId="{B0730F98-3CC6-8744-BF9B-84CE31F28D30}">
      <dgm:prSet/>
      <dgm:spPr/>
      <dgm:t>
        <a:bodyPr/>
        <a:lstStyle/>
        <a:p>
          <a:endParaRPr lang="ru-RU"/>
        </a:p>
      </dgm:t>
    </dgm:pt>
    <dgm:pt modelId="{198BB233-0853-A543-9BFB-1D38D7034707}">
      <dgm:prSet custT="1"/>
      <dgm:spPr/>
      <dgm:t>
        <a:bodyPr/>
        <a:lstStyle/>
        <a:p>
          <a:pPr algn="ctr"/>
          <a:r>
            <a:rPr lang="ru-RU" sz="2000" b="1" i="0" dirty="0"/>
            <a:t>Забайкальский край</a:t>
          </a:r>
          <a:endParaRPr lang="ru-RU" sz="2000" dirty="0"/>
        </a:p>
      </dgm:t>
    </dgm:pt>
    <dgm:pt modelId="{0D3C172B-C370-654E-96B4-AAB40940F610}" type="parTrans" cxnId="{0932D197-03D6-9D4F-9757-79B03556342F}">
      <dgm:prSet/>
      <dgm:spPr/>
      <dgm:t>
        <a:bodyPr/>
        <a:lstStyle/>
        <a:p>
          <a:endParaRPr lang="ru-RU"/>
        </a:p>
      </dgm:t>
    </dgm:pt>
    <dgm:pt modelId="{6CE946AA-2315-8F4D-A465-0471ACE3E563}" type="sibTrans" cxnId="{0932D197-03D6-9D4F-9757-79B03556342F}">
      <dgm:prSet/>
      <dgm:spPr/>
      <dgm:t>
        <a:bodyPr/>
        <a:lstStyle/>
        <a:p>
          <a:endParaRPr lang="ru-RU"/>
        </a:p>
      </dgm:t>
    </dgm:pt>
    <dgm:pt modelId="{71983B89-E4C1-1348-A202-E69F6EF15214}">
      <dgm:prSet custT="1"/>
      <dgm:spPr/>
      <dgm:t>
        <a:bodyPr/>
        <a:lstStyle/>
        <a:p>
          <a:pPr algn="ctr"/>
          <a:r>
            <a:rPr lang="ru-RU" sz="2000" b="1" i="0" dirty="0"/>
            <a:t>Республика Саха (Якутия)</a:t>
          </a:r>
          <a:endParaRPr lang="ru-RU" sz="2000" dirty="0"/>
        </a:p>
      </dgm:t>
    </dgm:pt>
    <dgm:pt modelId="{3AEDF61C-DA85-5346-9BD6-273D3AA0ED74}" type="parTrans" cxnId="{319A44C6-2C50-C642-BC66-2E0344408E26}">
      <dgm:prSet/>
      <dgm:spPr/>
      <dgm:t>
        <a:bodyPr/>
        <a:lstStyle/>
        <a:p>
          <a:endParaRPr lang="ru-RU"/>
        </a:p>
      </dgm:t>
    </dgm:pt>
    <dgm:pt modelId="{65305453-641B-AF45-883A-01E3BA9FB8C1}" type="sibTrans" cxnId="{319A44C6-2C50-C642-BC66-2E0344408E26}">
      <dgm:prSet/>
      <dgm:spPr/>
      <dgm:t>
        <a:bodyPr/>
        <a:lstStyle/>
        <a:p>
          <a:endParaRPr lang="ru-RU"/>
        </a:p>
      </dgm:t>
    </dgm:pt>
    <dgm:pt modelId="{41E257D3-31A9-6244-BBDD-FD61625A056C}" type="pres">
      <dgm:prSet presAssocID="{C4B16D53-6601-734C-9330-F1324678EC6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D3C171-9BA8-5C45-B4C2-48536D00BBC9}" type="pres">
      <dgm:prSet presAssocID="{63338EF7-8541-2147-B00E-18F232DDE2A8}" presName="parentText" presStyleLbl="node1" presStyleIdx="0" presStyleCnt="1" custScaleY="130172" custLinFactNeighborX="-239" custLinFactNeighborY="-336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9C730A-9283-AD46-A765-F1E667D34DE7}" type="pres">
      <dgm:prSet presAssocID="{63338EF7-8541-2147-B00E-18F232DDE2A8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4974A1-3BF8-4B40-A5B3-43B56074EDEF}" type="presOf" srcId="{63338EF7-8541-2147-B00E-18F232DDE2A8}" destId="{11D3C171-9BA8-5C45-B4C2-48536D00BBC9}" srcOrd="0" destOrd="0" presId="urn:microsoft.com/office/officeart/2005/8/layout/vList2"/>
    <dgm:cxn modelId="{367869D5-F11B-7E44-B92C-EB39FDA1717C}" srcId="{63338EF7-8541-2147-B00E-18F232DDE2A8}" destId="{42B36964-9E8E-EF4D-B863-3AB4FCC09D26}" srcOrd="1" destOrd="0" parTransId="{9DA87031-881E-4441-A957-8A9F7E563F87}" sibTransId="{F98059E0-9679-2E4E-A9A4-98E9099C5B58}"/>
    <dgm:cxn modelId="{2562A16C-2A0A-4B09-A6DF-231552254D31}" type="presOf" srcId="{42B36964-9E8E-EF4D-B863-3AB4FCC09D26}" destId="{819C730A-9283-AD46-A765-F1E667D34DE7}" srcOrd="0" destOrd="1" presId="urn:microsoft.com/office/officeart/2005/8/layout/vList2"/>
    <dgm:cxn modelId="{0DF9477B-EBB8-6E43-9125-D04FE1BBE985}" srcId="{63338EF7-8541-2147-B00E-18F232DDE2A8}" destId="{B1625D14-A261-8341-A15F-22DB98E5CEC0}" srcOrd="0" destOrd="0" parTransId="{EBAAF9F3-A71A-C043-8365-724BC25F9F59}" sibTransId="{715F71B0-7553-9743-9985-9BB4E74AF9B7}"/>
    <dgm:cxn modelId="{809BE63E-13FC-4E43-8DBC-DEAAA4493602}" srcId="{C4B16D53-6601-734C-9330-F1324678EC6B}" destId="{63338EF7-8541-2147-B00E-18F232DDE2A8}" srcOrd="0" destOrd="0" parTransId="{CF9AFEA9-6850-AC45-8A01-2D817F1891B4}" sibTransId="{6A47919C-9B5A-FA4F-B826-154BA0402888}"/>
    <dgm:cxn modelId="{CCBB0660-CD58-4985-A576-E7F1F12B67D7}" type="presOf" srcId="{198BB233-0853-A543-9BFB-1D38D7034707}" destId="{819C730A-9283-AD46-A765-F1E667D34DE7}" srcOrd="0" destOrd="3" presId="urn:microsoft.com/office/officeart/2005/8/layout/vList2"/>
    <dgm:cxn modelId="{DE7586AF-5854-48C3-B2EE-B47AFA7C4030}" type="presOf" srcId="{C4B16D53-6601-734C-9330-F1324678EC6B}" destId="{41E257D3-31A9-6244-BBDD-FD61625A056C}" srcOrd="0" destOrd="0" presId="urn:microsoft.com/office/officeart/2005/8/layout/vList2"/>
    <dgm:cxn modelId="{DC29DB77-7760-475C-B9D5-FCFADF57FC0A}" type="presOf" srcId="{71983B89-E4C1-1348-A202-E69F6EF15214}" destId="{819C730A-9283-AD46-A765-F1E667D34DE7}" srcOrd="0" destOrd="4" presId="urn:microsoft.com/office/officeart/2005/8/layout/vList2"/>
    <dgm:cxn modelId="{050A90DF-25A5-4D91-898D-10DAF4207FAC}" type="presOf" srcId="{42855F83-B181-B245-ADE4-A0F88A04785A}" destId="{819C730A-9283-AD46-A765-F1E667D34DE7}" srcOrd="0" destOrd="2" presId="urn:microsoft.com/office/officeart/2005/8/layout/vList2"/>
    <dgm:cxn modelId="{319A44C6-2C50-C642-BC66-2E0344408E26}" srcId="{63338EF7-8541-2147-B00E-18F232DDE2A8}" destId="{71983B89-E4C1-1348-A202-E69F6EF15214}" srcOrd="4" destOrd="0" parTransId="{3AEDF61C-DA85-5346-9BD6-273D3AA0ED74}" sibTransId="{65305453-641B-AF45-883A-01E3BA9FB8C1}"/>
    <dgm:cxn modelId="{0932D197-03D6-9D4F-9757-79B03556342F}" srcId="{63338EF7-8541-2147-B00E-18F232DDE2A8}" destId="{198BB233-0853-A543-9BFB-1D38D7034707}" srcOrd="3" destOrd="0" parTransId="{0D3C172B-C370-654E-96B4-AAB40940F610}" sibTransId="{6CE946AA-2315-8F4D-A465-0471ACE3E563}"/>
    <dgm:cxn modelId="{B0730F98-3CC6-8744-BF9B-84CE31F28D30}" srcId="{63338EF7-8541-2147-B00E-18F232DDE2A8}" destId="{42855F83-B181-B245-ADE4-A0F88A04785A}" srcOrd="2" destOrd="0" parTransId="{5C2C8092-0DE7-7B47-A772-4CE51771C06C}" sibTransId="{99402A51-F5AD-6F44-B748-8AAD8DE4844E}"/>
    <dgm:cxn modelId="{930207E8-3378-4AD0-B794-8C35B016CB96}" type="presOf" srcId="{B1625D14-A261-8341-A15F-22DB98E5CEC0}" destId="{819C730A-9283-AD46-A765-F1E667D34DE7}" srcOrd="0" destOrd="0" presId="urn:microsoft.com/office/officeart/2005/8/layout/vList2"/>
    <dgm:cxn modelId="{35FFD200-3742-4A72-98EC-CD8144A24954}" type="presParOf" srcId="{41E257D3-31A9-6244-BBDD-FD61625A056C}" destId="{11D3C171-9BA8-5C45-B4C2-48536D00BBC9}" srcOrd="0" destOrd="0" presId="urn:microsoft.com/office/officeart/2005/8/layout/vList2"/>
    <dgm:cxn modelId="{8BC4CE5B-8CD1-4284-8488-E08816212C58}" type="presParOf" srcId="{41E257D3-31A9-6244-BBDD-FD61625A056C}" destId="{819C730A-9283-AD46-A765-F1E667D34DE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7C0FC6-E543-7643-B946-146EF01E637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AA50DF-4FB6-934A-921E-5F33C0C09FB1}">
      <dgm:prSet custT="1"/>
      <dgm:spPr>
        <a:xfrm rot="10800000">
          <a:off x="1654469" y="948"/>
          <a:ext cx="6247491" cy="323412"/>
        </a:xfrm>
        <a:solidFill>
          <a:srgbClr val="5B9BD5">
            <a:lumMod val="40000"/>
            <a:lumOff val="6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800" b="1" i="0" dirty="0">
              <a:solidFill>
                <a:srgbClr val="000000"/>
              </a:solidFill>
              <a:latin typeface="Arial"/>
              <a:ea typeface="+mn-ea"/>
              <a:cs typeface="+mn-cs"/>
            </a:rPr>
            <a:t>Высокая тревожность </a:t>
          </a:r>
          <a:endParaRPr lang="ru-RU" sz="1800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87E68D21-9D65-7644-B577-477A0C4000BB}" type="parTrans" cxnId="{3AEFECCE-7C63-A441-AEEF-E14C57123BD5}">
      <dgm:prSet/>
      <dgm:spPr/>
      <dgm:t>
        <a:bodyPr/>
        <a:lstStyle/>
        <a:p>
          <a:endParaRPr lang="ru-RU"/>
        </a:p>
      </dgm:t>
    </dgm:pt>
    <dgm:pt modelId="{6D1976F7-AB76-A844-9824-0D01230AB58E}" type="sibTrans" cxnId="{3AEFECCE-7C63-A441-AEEF-E14C57123BD5}">
      <dgm:prSet/>
      <dgm:spPr/>
      <dgm:t>
        <a:bodyPr/>
        <a:lstStyle/>
        <a:p>
          <a:endParaRPr lang="ru-RU"/>
        </a:p>
      </dgm:t>
    </dgm:pt>
    <dgm:pt modelId="{0C78561E-9EF8-9C43-8ACD-8F1F560F1D9F}">
      <dgm:prSet custT="1"/>
      <dgm:spPr>
        <a:xfrm rot="10800000">
          <a:off x="1654469" y="405214"/>
          <a:ext cx="6247491" cy="323412"/>
        </a:xfrm>
        <a:solidFill>
          <a:srgbClr val="5B9BD5">
            <a:lumMod val="40000"/>
            <a:lumOff val="6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800" b="1" i="0" dirty="0">
              <a:solidFill>
                <a:srgbClr val="000000"/>
              </a:solidFill>
              <a:latin typeface="Arial"/>
              <a:ea typeface="+mn-ea"/>
              <a:cs typeface="+mn-cs"/>
            </a:rPr>
            <a:t>Дети, переживающие, что другие увидят их «недостатки», «слабые стороны», робкие дети</a:t>
          </a:r>
          <a:r>
            <a:rPr lang="ru-RU" sz="1800" b="0" i="0" dirty="0">
              <a:solidFill>
                <a:srgbClr val="000000"/>
              </a:solidFill>
              <a:latin typeface="Arial"/>
              <a:ea typeface="+mn-ea"/>
              <a:cs typeface="+mn-cs"/>
            </a:rPr>
            <a:t> </a:t>
          </a:r>
          <a:endParaRPr lang="ru-RU" sz="1800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5B85AC7C-4FA6-1445-AAD4-69DD772C86E6}" type="parTrans" cxnId="{2A1F8870-DD83-0644-81A8-EA1695A701F8}">
      <dgm:prSet/>
      <dgm:spPr/>
      <dgm:t>
        <a:bodyPr/>
        <a:lstStyle/>
        <a:p>
          <a:endParaRPr lang="ru-RU"/>
        </a:p>
      </dgm:t>
    </dgm:pt>
    <dgm:pt modelId="{5BC5FF8C-9BC6-9444-BC91-DE1CFFE19517}" type="sibTrans" cxnId="{2A1F8870-DD83-0644-81A8-EA1695A701F8}">
      <dgm:prSet/>
      <dgm:spPr/>
      <dgm:t>
        <a:bodyPr/>
        <a:lstStyle/>
        <a:p>
          <a:endParaRPr lang="ru-RU"/>
        </a:p>
      </dgm:t>
    </dgm:pt>
    <dgm:pt modelId="{9A881CD0-5CF6-0B4D-A343-62AC70B77145}">
      <dgm:prSet custT="1"/>
      <dgm:spPr>
        <a:xfrm rot="10800000">
          <a:off x="1654469" y="809480"/>
          <a:ext cx="6247491" cy="323412"/>
        </a:xfrm>
        <a:solidFill>
          <a:srgbClr val="5B9BD5">
            <a:lumMod val="40000"/>
            <a:lumOff val="6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800" b="1" i="0" dirty="0">
              <a:solidFill>
                <a:srgbClr val="000000"/>
              </a:solidFill>
              <a:latin typeface="Arial"/>
              <a:ea typeface="+mn-ea"/>
              <a:cs typeface="+mn-cs"/>
            </a:rPr>
            <a:t>Депрессивные состояния</a:t>
          </a:r>
          <a:r>
            <a:rPr lang="ru-RU" sz="1800" b="0" i="0" dirty="0">
              <a:solidFill>
                <a:srgbClr val="000000"/>
              </a:solidFill>
              <a:latin typeface="Arial"/>
              <a:ea typeface="+mn-ea"/>
              <a:cs typeface="+mn-cs"/>
            </a:rPr>
            <a:t> </a:t>
          </a:r>
          <a:endParaRPr lang="ru-RU" sz="1800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B847D3B4-2374-0A42-BE09-14161C687C1A}" type="parTrans" cxnId="{C3FB7319-3A1B-B54D-B04A-8235112A8664}">
      <dgm:prSet/>
      <dgm:spPr/>
      <dgm:t>
        <a:bodyPr/>
        <a:lstStyle/>
        <a:p>
          <a:endParaRPr lang="ru-RU"/>
        </a:p>
      </dgm:t>
    </dgm:pt>
    <dgm:pt modelId="{2C1D8630-6E14-B048-AA73-FEE967203647}" type="sibTrans" cxnId="{C3FB7319-3A1B-B54D-B04A-8235112A8664}">
      <dgm:prSet/>
      <dgm:spPr/>
      <dgm:t>
        <a:bodyPr/>
        <a:lstStyle/>
        <a:p>
          <a:endParaRPr lang="ru-RU"/>
        </a:p>
      </dgm:t>
    </dgm:pt>
    <dgm:pt modelId="{337EE941-E70C-4240-90F1-7A7F967432B4}">
      <dgm:prSet custT="1"/>
      <dgm:spPr>
        <a:xfrm rot="10800000">
          <a:off x="1654469" y="1213746"/>
          <a:ext cx="6247491" cy="323412"/>
        </a:xfrm>
        <a:solidFill>
          <a:srgbClr val="5B9BD5">
            <a:lumMod val="40000"/>
            <a:lumOff val="6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800" b="1" i="0" dirty="0">
              <a:solidFill>
                <a:srgbClr val="000000"/>
              </a:solidFill>
              <a:latin typeface="Arial"/>
              <a:ea typeface="+mn-ea"/>
              <a:cs typeface="+mn-cs"/>
            </a:rPr>
            <a:t>Состояние дезориентации</a:t>
          </a:r>
          <a:r>
            <a:rPr lang="ru-RU" sz="1800" b="0" i="0" dirty="0">
              <a:solidFill>
                <a:srgbClr val="000000"/>
              </a:solidFill>
              <a:latin typeface="Arial"/>
              <a:ea typeface="+mn-ea"/>
              <a:cs typeface="+mn-cs"/>
            </a:rPr>
            <a:t> </a:t>
          </a:r>
          <a:endParaRPr lang="ru-RU" sz="1800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EBCDD295-1B1C-6040-B3FD-55E02FA9AEAD}" type="parTrans" cxnId="{67F2DFB2-A96A-1149-AC2B-F8A218EF2113}">
      <dgm:prSet/>
      <dgm:spPr/>
      <dgm:t>
        <a:bodyPr/>
        <a:lstStyle/>
        <a:p>
          <a:endParaRPr lang="ru-RU"/>
        </a:p>
      </dgm:t>
    </dgm:pt>
    <dgm:pt modelId="{AB91C736-2248-3344-8F81-DE78D724F5CC}" type="sibTrans" cxnId="{67F2DFB2-A96A-1149-AC2B-F8A218EF2113}">
      <dgm:prSet/>
      <dgm:spPr/>
      <dgm:t>
        <a:bodyPr/>
        <a:lstStyle/>
        <a:p>
          <a:endParaRPr lang="ru-RU"/>
        </a:p>
      </dgm:t>
    </dgm:pt>
    <dgm:pt modelId="{59F26AE2-F0DF-474F-A8AA-98EF278EBF45}">
      <dgm:prSet custT="1"/>
      <dgm:spPr>
        <a:xfrm rot="10800000">
          <a:off x="1654469" y="1618011"/>
          <a:ext cx="6247491" cy="323412"/>
        </a:xfrm>
        <a:solidFill>
          <a:srgbClr val="5B9BD5">
            <a:lumMod val="40000"/>
            <a:lumOff val="6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800" b="1" i="0" dirty="0">
              <a:solidFill>
                <a:srgbClr val="000000"/>
              </a:solidFill>
              <a:latin typeface="Arial"/>
              <a:ea typeface="+mn-ea"/>
              <a:cs typeface="+mn-cs"/>
            </a:rPr>
            <a:t>Проявление негативизма</a:t>
          </a:r>
          <a:endParaRPr lang="ru-RU" sz="1800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F2957D95-C6AC-A544-9CDD-0994769D4FCE}" type="parTrans" cxnId="{FAD3E0CF-DABF-F344-82CF-AC50B47AC13C}">
      <dgm:prSet/>
      <dgm:spPr/>
      <dgm:t>
        <a:bodyPr/>
        <a:lstStyle/>
        <a:p>
          <a:endParaRPr lang="ru-RU"/>
        </a:p>
      </dgm:t>
    </dgm:pt>
    <dgm:pt modelId="{8AC8B8CA-7DC7-C749-BE4F-760E27483C30}" type="sibTrans" cxnId="{FAD3E0CF-DABF-F344-82CF-AC50B47AC13C}">
      <dgm:prSet/>
      <dgm:spPr/>
      <dgm:t>
        <a:bodyPr/>
        <a:lstStyle/>
        <a:p>
          <a:endParaRPr lang="ru-RU"/>
        </a:p>
      </dgm:t>
    </dgm:pt>
    <dgm:pt modelId="{E42CF3BF-DE92-4C44-A6C6-645B1284B7E1}" type="pres">
      <dgm:prSet presAssocID="{097C0FC6-E543-7643-B946-146EF01E637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16A04F-444A-1144-A63A-FC942E94D15C}" type="pres">
      <dgm:prSet presAssocID="{95AA50DF-4FB6-934A-921E-5F33C0C09FB1}" presName="composite" presStyleCnt="0"/>
      <dgm:spPr/>
    </dgm:pt>
    <dgm:pt modelId="{1E1FEB55-2E8B-3F4E-9E97-9CF32F4A7A4A}" type="pres">
      <dgm:prSet presAssocID="{95AA50DF-4FB6-934A-921E-5F33C0C09FB1}" presName="imgShp" presStyleLbl="fgImgPlace1" presStyleIdx="0" presStyleCnt="5"/>
      <dgm:spPr>
        <a:xfrm>
          <a:off x="1492763" y="948"/>
          <a:ext cx="323412" cy="323412"/>
        </a:xfrm>
        <a:prstGeom prst="rightArrow">
          <a:avLst/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BD03E8F-A1BC-9749-BA53-5E77F137E641}" type="pres">
      <dgm:prSet presAssocID="{95AA50DF-4FB6-934A-921E-5F33C0C09FB1}" presName="txShp" presStyleLbl="node1" presStyleIdx="0" presStyleCnt="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A96668B0-5468-4A43-96BE-60B0B95B4B10}" type="pres">
      <dgm:prSet presAssocID="{6D1976F7-AB76-A844-9824-0D01230AB58E}" presName="spacing" presStyleCnt="0"/>
      <dgm:spPr/>
    </dgm:pt>
    <dgm:pt modelId="{332DE4C4-00CF-8A4A-924A-6B00C16DE935}" type="pres">
      <dgm:prSet presAssocID="{0C78561E-9EF8-9C43-8ACD-8F1F560F1D9F}" presName="composite" presStyleCnt="0"/>
      <dgm:spPr/>
    </dgm:pt>
    <dgm:pt modelId="{58E9D931-7D29-CA42-BA3D-156D92D8F75B}" type="pres">
      <dgm:prSet presAssocID="{0C78561E-9EF8-9C43-8ACD-8F1F560F1D9F}" presName="imgShp" presStyleLbl="fgImgPlace1" presStyleIdx="1" presStyleCnt="5"/>
      <dgm:spPr>
        <a:xfrm>
          <a:off x="1492763" y="405214"/>
          <a:ext cx="323412" cy="323412"/>
        </a:xfrm>
        <a:prstGeom prst="rightArrow">
          <a:avLst/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CA3EBF9-5403-9945-8B9D-A05E14BF1B79}" type="pres">
      <dgm:prSet presAssocID="{0C78561E-9EF8-9C43-8ACD-8F1F560F1D9F}" presName="txShp" presStyleLbl="node1" presStyleIdx="1" presStyleCnt="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869C4A0C-16C0-9E4C-8D28-6219AEAE98F8}" type="pres">
      <dgm:prSet presAssocID="{5BC5FF8C-9BC6-9444-BC91-DE1CFFE19517}" presName="spacing" presStyleCnt="0"/>
      <dgm:spPr/>
    </dgm:pt>
    <dgm:pt modelId="{AC9F8E90-2D1B-764A-B70A-419C0D7ED5C4}" type="pres">
      <dgm:prSet presAssocID="{9A881CD0-5CF6-0B4D-A343-62AC70B77145}" presName="composite" presStyleCnt="0"/>
      <dgm:spPr/>
    </dgm:pt>
    <dgm:pt modelId="{FE19F1B8-4BDA-CA44-B0A5-A26A27C00F73}" type="pres">
      <dgm:prSet presAssocID="{9A881CD0-5CF6-0B4D-A343-62AC70B77145}" presName="imgShp" presStyleLbl="fgImgPlace1" presStyleIdx="2" presStyleCnt="5"/>
      <dgm:spPr>
        <a:xfrm>
          <a:off x="1492763" y="809480"/>
          <a:ext cx="323412" cy="323412"/>
        </a:xfrm>
        <a:prstGeom prst="rightArrow">
          <a:avLst/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F3E62DA2-EC97-4741-9B80-D9F1FEEA1829}" type="pres">
      <dgm:prSet presAssocID="{9A881CD0-5CF6-0B4D-A343-62AC70B77145}" presName="txShp" presStyleLbl="node1" presStyleIdx="2" presStyleCnt="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D784032E-B9B0-ED41-9F1E-A7C95F8F94ED}" type="pres">
      <dgm:prSet presAssocID="{2C1D8630-6E14-B048-AA73-FEE967203647}" presName="spacing" presStyleCnt="0"/>
      <dgm:spPr/>
    </dgm:pt>
    <dgm:pt modelId="{374F5528-0747-8646-AC7E-1331D8345BE8}" type="pres">
      <dgm:prSet presAssocID="{337EE941-E70C-4240-90F1-7A7F967432B4}" presName="composite" presStyleCnt="0"/>
      <dgm:spPr/>
    </dgm:pt>
    <dgm:pt modelId="{592034DE-5EA9-A043-AA3F-4350473CE776}" type="pres">
      <dgm:prSet presAssocID="{337EE941-E70C-4240-90F1-7A7F967432B4}" presName="imgShp" presStyleLbl="fgImgPlace1" presStyleIdx="3" presStyleCnt="5"/>
      <dgm:spPr>
        <a:xfrm>
          <a:off x="1492763" y="1213746"/>
          <a:ext cx="323412" cy="323412"/>
        </a:xfrm>
        <a:prstGeom prst="rightArrow">
          <a:avLst/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AD20ED5F-BE0B-6A4A-81B2-E571409BE6B3}" type="pres">
      <dgm:prSet presAssocID="{337EE941-E70C-4240-90F1-7A7F967432B4}" presName="txShp" presStyleLbl="node1" presStyleIdx="3" presStyleCnt="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633F3294-44DE-494D-BFBB-2EF43A3E6BC1}" type="pres">
      <dgm:prSet presAssocID="{AB91C736-2248-3344-8F81-DE78D724F5CC}" presName="spacing" presStyleCnt="0"/>
      <dgm:spPr/>
    </dgm:pt>
    <dgm:pt modelId="{E1345A63-9DAD-B141-9E9F-51EDB8B16A3E}" type="pres">
      <dgm:prSet presAssocID="{59F26AE2-F0DF-474F-A8AA-98EF278EBF45}" presName="composite" presStyleCnt="0"/>
      <dgm:spPr/>
    </dgm:pt>
    <dgm:pt modelId="{F4178869-DE6B-704A-B218-6CB0620C2AEA}" type="pres">
      <dgm:prSet presAssocID="{59F26AE2-F0DF-474F-A8AA-98EF278EBF45}" presName="imgShp" presStyleLbl="fgImgPlace1" presStyleIdx="4" presStyleCnt="5"/>
      <dgm:spPr>
        <a:xfrm>
          <a:off x="1492763" y="1618011"/>
          <a:ext cx="323412" cy="323412"/>
        </a:xfrm>
        <a:prstGeom prst="rightArrow">
          <a:avLst/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A200FDAB-4D76-6C40-AB3F-4F806A847D1C}" type="pres">
      <dgm:prSet presAssocID="{59F26AE2-F0DF-474F-A8AA-98EF278EBF45}" presName="txShp" presStyleLbl="node1" presStyleIdx="4" presStyleCnt="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</dgm:ptLst>
  <dgm:cxnLst>
    <dgm:cxn modelId="{67F2DFB2-A96A-1149-AC2B-F8A218EF2113}" srcId="{097C0FC6-E543-7643-B946-146EF01E637F}" destId="{337EE941-E70C-4240-90F1-7A7F967432B4}" srcOrd="3" destOrd="0" parTransId="{EBCDD295-1B1C-6040-B3FD-55E02FA9AEAD}" sibTransId="{AB91C736-2248-3344-8F81-DE78D724F5CC}"/>
    <dgm:cxn modelId="{C78250CD-324A-4DC5-AA82-0F8A57E53F1E}" type="presOf" srcId="{0C78561E-9EF8-9C43-8ACD-8F1F560F1D9F}" destId="{CCA3EBF9-5403-9945-8B9D-A05E14BF1B79}" srcOrd="0" destOrd="0" presId="urn:microsoft.com/office/officeart/2005/8/layout/vList3"/>
    <dgm:cxn modelId="{29C2691E-7FDB-43CB-9AD8-18622DAB50BA}" type="presOf" srcId="{097C0FC6-E543-7643-B946-146EF01E637F}" destId="{E42CF3BF-DE92-4C44-A6C6-645B1284B7E1}" srcOrd="0" destOrd="0" presId="urn:microsoft.com/office/officeart/2005/8/layout/vList3"/>
    <dgm:cxn modelId="{3AEFECCE-7C63-A441-AEEF-E14C57123BD5}" srcId="{097C0FC6-E543-7643-B946-146EF01E637F}" destId="{95AA50DF-4FB6-934A-921E-5F33C0C09FB1}" srcOrd="0" destOrd="0" parTransId="{87E68D21-9D65-7644-B577-477A0C4000BB}" sibTransId="{6D1976F7-AB76-A844-9824-0D01230AB58E}"/>
    <dgm:cxn modelId="{C3FB7319-3A1B-B54D-B04A-8235112A8664}" srcId="{097C0FC6-E543-7643-B946-146EF01E637F}" destId="{9A881CD0-5CF6-0B4D-A343-62AC70B77145}" srcOrd="2" destOrd="0" parTransId="{B847D3B4-2374-0A42-BE09-14161C687C1A}" sibTransId="{2C1D8630-6E14-B048-AA73-FEE967203647}"/>
    <dgm:cxn modelId="{2A1F8870-DD83-0644-81A8-EA1695A701F8}" srcId="{097C0FC6-E543-7643-B946-146EF01E637F}" destId="{0C78561E-9EF8-9C43-8ACD-8F1F560F1D9F}" srcOrd="1" destOrd="0" parTransId="{5B85AC7C-4FA6-1445-AAD4-69DD772C86E6}" sibTransId="{5BC5FF8C-9BC6-9444-BC91-DE1CFFE19517}"/>
    <dgm:cxn modelId="{FAD3E0CF-DABF-F344-82CF-AC50B47AC13C}" srcId="{097C0FC6-E543-7643-B946-146EF01E637F}" destId="{59F26AE2-F0DF-474F-A8AA-98EF278EBF45}" srcOrd="4" destOrd="0" parTransId="{F2957D95-C6AC-A544-9CDD-0994769D4FCE}" sibTransId="{8AC8B8CA-7DC7-C749-BE4F-760E27483C30}"/>
    <dgm:cxn modelId="{3837C55E-0499-449B-B7C8-C358AFF8C751}" type="presOf" srcId="{95AA50DF-4FB6-934A-921E-5F33C0C09FB1}" destId="{DBD03E8F-A1BC-9749-BA53-5E77F137E641}" srcOrd="0" destOrd="0" presId="urn:microsoft.com/office/officeart/2005/8/layout/vList3"/>
    <dgm:cxn modelId="{FE719E7D-AC3A-40FF-A753-E5FBF9F3F6EE}" type="presOf" srcId="{59F26AE2-F0DF-474F-A8AA-98EF278EBF45}" destId="{A200FDAB-4D76-6C40-AB3F-4F806A847D1C}" srcOrd="0" destOrd="0" presId="urn:microsoft.com/office/officeart/2005/8/layout/vList3"/>
    <dgm:cxn modelId="{C40DF516-D9B9-42F7-A02B-7D3382BB5CD6}" type="presOf" srcId="{337EE941-E70C-4240-90F1-7A7F967432B4}" destId="{AD20ED5F-BE0B-6A4A-81B2-E571409BE6B3}" srcOrd="0" destOrd="0" presId="urn:microsoft.com/office/officeart/2005/8/layout/vList3"/>
    <dgm:cxn modelId="{B95D3051-2992-4BFA-9955-979881B1960D}" type="presOf" srcId="{9A881CD0-5CF6-0B4D-A343-62AC70B77145}" destId="{F3E62DA2-EC97-4741-9B80-D9F1FEEA1829}" srcOrd="0" destOrd="0" presId="urn:microsoft.com/office/officeart/2005/8/layout/vList3"/>
    <dgm:cxn modelId="{A4543831-BC87-4B5B-ABF9-7D5123C3FE0A}" type="presParOf" srcId="{E42CF3BF-DE92-4C44-A6C6-645B1284B7E1}" destId="{FD16A04F-444A-1144-A63A-FC942E94D15C}" srcOrd="0" destOrd="0" presId="urn:microsoft.com/office/officeart/2005/8/layout/vList3"/>
    <dgm:cxn modelId="{4A04C14C-83E4-4CA4-BA82-9E2EEC7D0236}" type="presParOf" srcId="{FD16A04F-444A-1144-A63A-FC942E94D15C}" destId="{1E1FEB55-2E8B-3F4E-9E97-9CF32F4A7A4A}" srcOrd="0" destOrd="0" presId="urn:microsoft.com/office/officeart/2005/8/layout/vList3"/>
    <dgm:cxn modelId="{93F7FC57-6CDB-49DF-B87E-1028C5332B4C}" type="presParOf" srcId="{FD16A04F-444A-1144-A63A-FC942E94D15C}" destId="{DBD03E8F-A1BC-9749-BA53-5E77F137E641}" srcOrd="1" destOrd="0" presId="urn:microsoft.com/office/officeart/2005/8/layout/vList3"/>
    <dgm:cxn modelId="{656A59E0-F43B-4233-8335-9C939FC963B0}" type="presParOf" srcId="{E42CF3BF-DE92-4C44-A6C6-645B1284B7E1}" destId="{A96668B0-5468-4A43-96BE-60B0B95B4B10}" srcOrd="1" destOrd="0" presId="urn:microsoft.com/office/officeart/2005/8/layout/vList3"/>
    <dgm:cxn modelId="{B354260B-8DC1-40E9-BB40-34A15EB2A7F0}" type="presParOf" srcId="{E42CF3BF-DE92-4C44-A6C6-645B1284B7E1}" destId="{332DE4C4-00CF-8A4A-924A-6B00C16DE935}" srcOrd="2" destOrd="0" presId="urn:microsoft.com/office/officeart/2005/8/layout/vList3"/>
    <dgm:cxn modelId="{EEE860FF-1D3A-417F-A72A-9D25A7E18F2A}" type="presParOf" srcId="{332DE4C4-00CF-8A4A-924A-6B00C16DE935}" destId="{58E9D931-7D29-CA42-BA3D-156D92D8F75B}" srcOrd="0" destOrd="0" presId="urn:microsoft.com/office/officeart/2005/8/layout/vList3"/>
    <dgm:cxn modelId="{9EE65B52-BF0F-410F-B351-38DD196E1FDF}" type="presParOf" srcId="{332DE4C4-00CF-8A4A-924A-6B00C16DE935}" destId="{CCA3EBF9-5403-9945-8B9D-A05E14BF1B79}" srcOrd="1" destOrd="0" presId="urn:microsoft.com/office/officeart/2005/8/layout/vList3"/>
    <dgm:cxn modelId="{D0FCBD2C-D8E1-4BCC-A8A3-9A386588A054}" type="presParOf" srcId="{E42CF3BF-DE92-4C44-A6C6-645B1284B7E1}" destId="{869C4A0C-16C0-9E4C-8D28-6219AEAE98F8}" srcOrd="3" destOrd="0" presId="urn:microsoft.com/office/officeart/2005/8/layout/vList3"/>
    <dgm:cxn modelId="{4F2EE768-BA1C-4F0B-9C15-27582736BC23}" type="presParOf" srcId="{E42CF3BF-DE92-4C44-A6C6-645B1284B7E1}" destId="{AC9F8E90-2D1B-764A-B70A-419C0D7ED5C4}" srcOrd="4" destOrd="0" presId="urn:microsoft.com/office/officeart/2005/8/layout/vList3"/>
    <dgm:cxn modelId="{8E44538C-294F-4F88-A956-2540F05C1C0B}" type="presParOf" srcId="{AC9F8E90-2D1B-764A-B70A-419C0D7ED5C4}" destId="{FE19F1B8-4BDA-CA44-B0A5-A26A27C00F73}" srcOrd="0" destOrd="0" presId="urn:microsoft.com/office/officeart/2005/8/layout/vList3"/>
    <dgm:cxn modelId="{778131C2-4D43-475D-B918-A44FE787985F}" type="presParOf" srcId="{AC9F8E90-2D1B-764A-B70A-419C0D7ED5C4}" destId="{F3E62DA2-EC97-4741-9B80-D9F1FEEA1829}" srcOrd="1" destOrd="0" presId="urn:microsoft.com/office/officeart/2005/8/layout/vList3"/>
    <dgm:cxn modelId="{E5405BBD-9D0A-41D3-ACCD-3A1BD0274CD5}" type="presParOf" srcId="{E42CF3BF-DE92-4C44-A6C6-645B1284B7E1}" destId="{D784032E-B9B0-ED41-9F1E-A7C95F8F94ED}" srcOrd="5" destOrd="0" presId="urn:microsoft.com/office/officeart/2005/8/layout/vList3"/>
    <dgm:cxn modelId="{FE844489-1C87-4DE6-B363-6CEEBE7976A4}" type="presParOf" srcId="{E42CF3BF-DE92-4C44-A6C6-645B1284B7E1}" destId="{374F5528-0747-8646-AC7E-1331D8345BE8}" srcOrd="6" destOrd="0" presId="urn:microsoft.com/office/officeart/2005/8/layout/vList3"/>
    <dgm:cxn modelId="{C2B0DCDA-D64C-45D8-95CC-CC33776060AD}" type="presParOf" srcId="{374F5528-0747-8646-AC7E-1331D8345BE8}" destId="{592034DE-5EA9-A043-AA3F-4350473CE776}" srcOrd="0" destOrd="0" presId="urn:microsoft.com/office/officeart/2005/8/layout/vList3"/>
    <dgm:cxn modelId="{F07F2BED-801D-4A3F-B3AF-48E88F10EA7A}" type="presParOf" srcId="{374F5528-0747-8646-AC7E-1331D8345BE8}" destId="{AD20ED5F-BE0B-6A4A-81B2-E571409BE6B3}" srcOrd="1" destOrd="0" presId="urn:microsoft.com/office/officeart/2005/8/layout/vList3"/>
    <dgm:cxn modelId="{815860EE-DAFC-4D36-B55D-5D0D9056349B}" type="presParOf" srcId="{E42CF3BF-DE92-4C44-A6C6-645B1284B7E1}" destId="{633F3294-44DE-494D-BFBB-2EF43A3E6BC1}" srcOrd="7" destOrd="0" presId="urn:microsoft.com/office/officeart/2005/8/layout/vList3"/>
    <dgm:cxn modelId="{57EFBFE0-2DAB-4068-94F2-A89A55CC7467}" type="presParOf" srcId="{E42CF3BF-DE92-4C44-A6C6-645B1284B7E1}" destId="{E1345A63-9DAD-B141-9E9F-51EDB8B16A3E}" srcOrd="8" destOrd="0" presId="urn:microsoft.com/office/officeart/2005/8/layout/vList3"/>
    <dgm:cxn modelId="{E542B202-EC27-4318-AEF4-736AF8F3EBF0}" type="presParOf" srcId="{E1345A63-9DAD-B141-9E9F-51EDB8B16A3E}" destId="{F4178869-DE6B-704A-B218-6CB0620C2AEA}" srcOrd="0" destOrd="0" presId="urn:microsoft.com/office/officeart/2005/8/layout/vList3"/>
    <dgm:cxn modelId="{22C03972-78C5-405A-969D-650C6D2D7619}" type="presParOf" srcId="{E1345A63-9DAD-B141-9E9F-51EDB8B16A3E}" destId="{A200FDAB-4D76-6C40-AB3F-4F806A847D1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EEDB53-D20F-AC4C-9218-8E2DEE2D590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3AAEF7-0B7B-9746-BE3A-66124C981332}">
      <dgm:prSet custT="1"/>
      <dgm:spPr>
        <a:xfrm rot="10800000">
          <a:off x="1686036" y="768"/>
          <a:ext cx="6433836" cy="261936"/>
        </a:xfrm>
        <a:solidFill>
          <a:srgbClr val="70AD47">
            <a:lumMod val="40000"/>
            <a:lumOff val="6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800" b="1" i="0" dirty="0">
              <a:solidFill>
                <a:srgbClr val="000000"/>
              </a:solidFill>
              <a:latin typeface="Arial"/>
              <a:ea typeface="+mn-ea"/>
              <a:cs typeface="+mn-cs"/>
            </a:rPr>
            <a:t>Учет </a:t>
          </a:r>
          <a:r>
            <a:rPr lang="ru-RU" sz="1800" b="1" i="0" dirty="0" smtClean="0">
              <a:solidFill>
                <a:srgbClr val="000000"/>
              </a:solidFill>
              <a:latin typeface="Arial"/>
              <a:ea typeface="+mn-ea"/>
              <a:cs typeface="+mn-cs"/>
            </a:rPr>
            <a:t>особых </a:t>
          </a:r>
          <a:r>
            <a:rPr lang="ru-RU" sz="1800" b="1" i="0" dirty="0">
              <a:solidFill>
                <a:srgbClr val="000000"/>
              </a:solidFill>
              <a:latin typeface="Arial"/>
              <a:ea typeface="+mn-ea"/>
              <a:cs typeface="+mn-cs"/>
            </a:rPr>
            <a:t>образовательных потребностей</a:t>
          </a:r>
          <a:endParaRPr lang="ru-RU" sz="1800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C2E2BC6F-E285-D54E-A2D1-2EB69359E7C9}" type="parTrans" cxnId="{B4F82C1C-4FDC-4040-A2EF-0FCE80F4B61A}">
      <dgm:prSet/>
      <dgm:spPr/>
      <dgm:t>
        <a:bodyPr/>
        <a:lstStyle/>
        <a:p>
          <a:endParaRPr lang="ru-RU"/>
        </a:p>
      </dgm:t>
    </dgm:pt>
    <dgm:pt modelId="{670535D9-6F1A-2448-BA71-82E20DB51CDE}" type="sibTrans" cxnId="{B4F82C1C-4FDC-4040-A2EF-0FCE80F4B61A}">
      <dgm:prSet/>
      <dgm:spPr/>
      <dgm:t>
        <a:bodyPr/>
        <a:lstStyle/>
        <a:p>
          <a:endParaRPr lang="ru-RU"/>
        </a:p>
      </dgm:t>
    </dgm:pt>
    <dgm:pt modelId="{B179FC09-ADAF-2B4C-8329-575794F43693}">
      <dgm:prSet custT="1"/>
      <dgm:spPr>
        <a:xfrm rot="10800000">
          <a:off x="1686036" y="328188"/>
          <a:ext cx="6433836" cy="261936"/>
        </a:xfrm>
        <a:solidFill>
          <a:srgbClr val="70AD47">
            <a:lumMod val="40000"/>
            <a:lumOff val="6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800" b="1" i="0" dirty="0">
              <a:solidFill>
                <a:srgbClr val="000000"/>
              </a:solidFill>
              <a:latin typeface="Arial"/>
              <a:ea typeface="+mn-ea"/>
              <a:cs typeface="+mn-cs"/>
            </a:rPr>
            <a:t>Развивающий </a:t>
          </a:r>
          <a:r>
            <a:rPr lang="ru-RU" sz="1800" b="1" i="0" dirty="0" smtClean="0">
              <a:solidFill>
                <a:srgbClr val="000000"/>
              </a:solidFill>
              <a:latin typeface="Arial"/>
              <a:ea typeface="+mn-ea"/>
              <a:cs typeface="+mn-cs"/>
            </a:rPr>
            <a:t>характер обучения</a:t>
          </a:r>
          <a:endParaRPr lang="ru-RU" sz="1800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615B5F16-C8A8-804E-9F39-96CDA46974D0}" type="parTrans" cxnId="{9E556505-9985-194C-847E-0DD59929370C}">
      <dgm:prSet/>
      <dgm:spPr/>
      <dgm:t>
        <a:bodyPr/>
        <a:lstStyle/>
        <a:p>
          <a:endParaRPr lang="ru-RU"/>
        </a:p>
      </dgm:t>
    </dgm:pt>
    <dgm:pt modelId="{2D7DD419-1291-304D-A513-5D35C3AC78E2}" type="sibTrans" cxnId="{9E556505-9985-194C-847E-0DD59929370C}">
      <dgm:prSet/>
      <dgm:spPr/>
      <dgm:t>
        <a:bodyPr/>
        <a:lstStyle/>
        <a:p>
          <a:endParaRPr lang="ru-RU"/>
        </a:p>
      </dgm:t>
    </dgm:pt>
    <dgm:pt modelId="{52C5416A-35DD-BD49-9B61-9B34EC7281C9}">
      <dgm:prSet custT="1"/>
      <dgm:spPr>
        <a:xfrm rot="10800000">
          <a:off x="1686036" y="655609"/>
          <a:ext cx="6433836" cy="261936"/>
        </a:xfrm>
        <a:solidFill>
          <a:srgbClr val="70AD47">
            <a:lumMod val="40000"/>
            <a:lumOff val="6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800" b="1" i="0" dirty="0">
              <a:solidFill>
                <a:srgbClr val="000000"/>
              </a:solidFill>
              <a:latin typeface="Arial"/>
              <a:ea typeface="+mn-ea"/>
              <a:cs typeface="+mn-cs"/>
            </a:rPr>
            <a:t>Игровая форма </a:t>
          </a:r>
          <a:r>
            <a:rPr lang="ru-RU" sz="1800" b="1" i="0" dirty="0" smtClean="0">
              <a:solidFill>
                <a:srgbClr val="000000"/>
              </a:solidFill>
              <a:latin typeface="Arial"/>
              <a:ea typeface="+mn-ea"/>
              <a:cs typeface="+mn-cs"/>
            </a:rPr>
            <a:t>проведения занятий</a:t>
          </a:r>
          <a:endParaRPr lang="ru-RU" sz="1800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3B0EC667-4CAA-1548-8AB5-BCA80119420E}" type="parTrans" cxnId="{81118037-D9ED-6D48-A349-47AE9ECF4C83}">
      <dgm:prSet/>
      <dgm:spPr/>
      <dgm:t>
        <a:bodyPr/>
        <a:lstStyle/>
        <a:p>
          <a:endParaRPr lang="ru-RU"/>
        </a:p>
      </dgm:t>
    </dgm:pt>
    <dgm:pt modelId="{3653D4BE-9640-2845-A8E8-055E2D09064E}" type="sibTrans" cxnId="{81118037-D9ED-6D48-A349-47AE9ECF4C83}">
      <dgm:prSet/>
      <dgm:spPr/>
      <dgm:t>
        <a:bodyPr/>
        <a:lstStyle/>
        <a:p>
          <a:endParaRPr lang="ru-RU"/>
        </a:p>
      </dgm:t>
    </dgm:pt>
    <dgm:pt modelId="{EA733D59-C8C4-2145-BE37-15D1E3A629D1}">
      <dgm:prSet custT="1"/>
      <dgm:spPr>
        <a:xfrm rot="10800000">
          <a:off x="1686036" y="983029"/>
          <a:ext cx="6433836" cy="261936"/>
        </a:xfrm>
        <a:solidFill>
          <a:srgbClr val="70AD47">
            <a:lumMod val="40000"/>
            <a:lumOff val="6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800" b="1" i="0" dirty="0" smtClean="0">
              <a:solidFill>
                <a:srgbClr val="000000"/>
              </a:solidFill>
              <a:latin typeface="Arial"/>
              <a:ea typeface="+mn-ea"/>
              <a:cs typeface="+mn-cs"/>
            </a:rPr>
            <a:t>Необходимость соблюдения </a:t>
          </a:r>
          <a:r>
            <a:rPr lang="ru-RU" sz="1800" b="1" i="0" dirty="0">
              <a:solidFill>
                <a:srgbClr val="000000"/>
              </a:solidFill>
              <a:latin typeface="Arial"/>
              <a:ea typeface="+mn-ea"/>
              <a:cs typeface="+mn-cs"/>
            </a:rPr>
            <a:t>санитарно-эпидемиологических норм</a:t>
          </a:r>
          <a:endParaRPr lang="ru-RU" sz="1800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A2EB1366-1F49-F440-80DF-87AB495BFF58}" type="parTrans" cxnId="{6C692E7B-0FD0-784C-A72F-95F11766D866}">
      <dgm:prSet/>
      <dgm:spPr/>
      <dgm:t>
        <a:bodyPr/>
        <a:lstStyle/>
        <a:p>
          <a:endParaRPr lang="ru-RU"/>
        </a:p>
      </dgm:t>
    </dgm:pt>
    <dgm:pt modelId="{4746E222-22A7-D245-9B15-F91CDE90CED6}" type="sibTrans" cxnId="{6C692E7B-0FD0-784C-A72F-95F11766D866}">
      <dgm:prSet/>
      <dgm:spPr/>
      <dgm:t>
        <a:bodyPr/>
        <a:lstStyle/>
        <a:p>
          <a:endParaRPr lang="ru-RU"/>
        </a:p>
      </dgm:t>
    </dgm:pt>
    <dgm:pt modelId="{686BE2B0-396A-BF43-80DC-714B92797F1D}">
      <dgm:prSet custT="1"/>
      <dgm:spPr>
        <a:xfrm rot="10800000">
          <a:off x="1690025" y="1311217"/>
          <a:ext cx="6433836" cy="261936"/>
        </a:xfrm>
        <a:solidFill>
          <a:srgbClr val="70AD47">
            <a:lumMod val="40000"/>
            <a:lumOff val="6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800" b="1" i="0" dirty="0" smtClean="0">
              <a:solidFill>
                <a:srgbClr val="000000"/>
              </a:solidFill>
              <a:latin typeface="Arial"/>
              <a:ea typeface="+mn-ea"/>
              <a:cs typeface="+mn-cs"/>
            </a:rPr>
            <a:t>Разнообразие форм взаимодействия </a:t>
          </a:r>
          <a:r>
            <a:rPr lang="ru-RU" sz="1800" b="1" i="0" dirty="0">
              <a:solidFill>
                <a:srgbClr val="000000"/>
              </a:solidFill>
              <a:latin typeface="Arial"/>
              <a:ea typeface="+mn-ea"/>
              <a:cs typeface="+mn-cs"/>
            </a:rPr>
            <a:t>с родителями</a:t>
          </a:r>
          <a:endParaRPr lang="ru-RU" sz="1800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C0C29648-71DE-954A-B731-22F84A058DD8}" type="parTrans" cxnId="{12A36449-F131-ED48-8131-D03E63D68E7B}">
      <dgm:prSet/>
      <dgm:spPr/>
      <dgm:t>
        <a:bodyPr/>
        <a:lstStyle/>
        <a:p>
          <a:endParaRPr lang="ru-RU"/>
        </a:p>
      </dgm:t>
    </dgm:pt>
    <dgm:pt modelId="{AD01391B-EA19-6146-BA2C-4E5C7BFA93AE}" type="sibTrans" cxnId="{12A36449-F131-ED48-8131-D03E63D68E7B}">
      <dgm:prSet/>
      <dgm:spPr/>
      <dgm:t>
        <a:bodyPr/>
        <a:lstStyle/>
        <a:p>
          <a:endParaRPr lang="ru-RU"/>
        </a:p>
      </dgm:t>
    </dgm:pt>
    <dgm:pt modelId="{CEBC3DA7-6902-7D48-830C-5EFBD02C9559}" type="pres">
      <dgm:prSet presAssocID="{EAEEDB53-D20F-AC4C-9218-8E2DEE2D590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E4BD80-76BD-B44F-98C5-7D59650C047B}" type="pres">
      <dgm:prSet presAssocID="{7D3AAEF7-0B7B-9746-BE3A-66124C981332}" presName="composite" presStyleCnt="0"/>
      <dgm:spPr/>
    </dgm:pt>
    <dgm:pt modelId="{02AE7EBB-0C68-AB45-A662-FD06002C2CDC}" type="pres">
      <dgm:prSet presAssocID="{7D3AAEF7-0B7B-9746-BE3A-66124C981332}" presName="imgShp" presStyleLbl="fgImgPlace1" presStyleIdx="0" presStyleCnt="5"/>
      <dgm:spPr>
        <a:xfrm>
          <a:off x="1555068" y="768"/>
          <a:ext cx="261936" cy="261936"/>
        </a:xfrm>
        <a:prstGeom prst="star5">
          <a:avLst/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5F4D22CC-AE88-4F4E-A595-079711971E61}" type="pres">
      <dgm:prSet presAssocID="{7D3AAEF7-0B7B-9746-BE3A-66124C981332}" presName="txShp" presStyleLbl="node1" presStyleIdx="0" presStyleCnt="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53DF399C-683E-424B-BC8B-339A274D3FB3}" type="pres">
      <dgm:prSet presAssocID="{670535D9-6F1A-2448-BA71-82E20DB51CDE}" presName="spacing" presStyleCnt="0"/>
      <dgm:spPr/>
    </dgm:pt>
    <dgm:pt modelId="{13C1D345-1412-B043-8102-251FAC6F860F}" type="pres">
      <dgm:prSet presAssocID="{B179FC09-ADAF-2B4C-8329-575794F43693}" presName="composite" presStyleCnt="0"/>
      <dgm:spPr/>
    </dgm:pt>
    <dgm:pt modelId="{DE91FDEE-4B56-DD48-AE72-AE1E8C149D5F}" type="pres">
      <dgm:prSet presAssocID="{B179FC09-ADAF-2B4C-8329-575794F43693}" presName="imgShp" presStyleLbl="fgImgPlace1" presStyleIdx="1" presStyleCnt="5"/>
      <dgm:spPr>
        <a:xfrm>
          <a:off x="1555068" y="328188"/>
          <a:ext cx="261936" cy="261936"/>
        </a:xfrm>
        <a:prstGeom prst="star5">
          <a:avLst/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D4DD566-E215-D04C-9515-8D407EA35D3C}" type="pres">
      <dgm:prSet presAssocID="{B179FC09-ADAF-2B4C-8329-575794F43693}" presName="txShp" presStyleLbl="node1" presStyleIdx="1" presStyleCnt="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95349F17-CB2D-2341-AAE6-C390F809750F}" type="pres">
      <dgm:prSet presAssocID="{2D7DD419-1291-304D-A513-5D35C3AC78E2}" presName="spacing" presStyleCnt="0"/>
      <dgm:spPr/>
    </dgm:pt>
    <dgm:pt modelId="{4843F796-894B-B842-9CA9-591C22C7C08B}" type="pres">
      <dgm:prSet presAssocID="{52C5416A-35DD-BD49-9B61-9B34EC7281C9}" presName="composite" presStyleCnt="0"/>
      <dgm:spPr/>
    </dgm:pt>
    <dgm:pt modelId="{9184B4BE-E043-8241-9283-806BA1C9914B}" type="pres">
      <dgm:prSet presAssocID="{52C5416A-35DD-BD49-9B61-9B34EC7281C9}" presName="imgShp" presStyleLbl="fgImgPlace1" presStyleIdx="2" presStyleCnt="5"/>
      <dgm:spPr>
        <a:xfrm>
          <a:off x="1555068" y="655609"/>
          <a:ext cx="261936" cy="261936"/>
        </a:xfrm>
        <a:prstGeom prst="star5">
          <a:avLst/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682D227D-6692-E040-BF40-7D01F2988E84}" type="pres">
      <dgm:prSet presAssocID="{52C5416A-35DD-BD49-9B61-9B34EC7281C9}" presName="txShp" presStyleLbl="node1" presStyleIdx="2" presStyleCnt="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D64813CA-168A-114D-BCDF-2539F050E951}" type="pres">
      <dgm:prSet presAssocID="{3653D4BE-9640-2845-A8E8-055E2D09064E}" presName="spacing" presStyleCnt="0"/>
      <dgm:spPr/>
    </dgm:pt>
    <dgm:pt modelId="{91B70F26-B69C-4E4A-83B1-7E2D59CF0AFB}" type="pres">
      <dgm:prSet presAssocID="{EA733D59-C8C4-2145-BE37-15D1E3A629D1}" presName="composite" presStyleCnt="0"/>
      <dgm:spPr/>
    </dgm:pt>
    <dgm:pt modelId="{C117EA60-281A-9C47-83E3-A12E771B5203}" type="pres">
      <dgm:prSet presAssocID="{EA733D59-C8C4-2145-BE37-15D1E3A629D1}" presName="imgShp" presStyleLbl="fgImgPlace1" presStyleIdx="3" presStyleCnt="5"/>
      <dgm:spPr>
        <a:xfrm>
          <a:off x="1555068" y="983029"/>
          <a:ext cx="261936" cy="261936"/>
        </a:xfrm>
        <a:prstGeom prst="star5">
          <a:avLst/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779E3E86-7C2A-B04B-B321-9794B15F5945}" type="pres">
      <dgm:prSet presAssocID="{EA733D59-C8C4-2145-BE37-15D1E3A629D1}" presName="txShp" presStyleLbl="node1" presStyleIdx="3" presStyleCnt="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D07EAAE4-0114-CC43-807A-B7B6B8FAE1D6}" type="pres">
      <dgm:prSet presAssocID="{4746E222-22A7-D245-9B15-F91CDE90CED6}" presName="spacing" presStyleCnt="0"/>
      <dgm:spPr/>
    </dgm:pt>
    <dgm:pt modelId="{DE7F468F-7D87-F947-B58F-15FB45C803B7}" type="pres">
      <dgm:prSet presAssocID="{686BE2B0-396A-BF43-80DC-714B92797F1D}" presName="composite" presStyleCnt="0"/>
      <dgm:spPr/>
    </dgm:pt>
    <dgm:pt modelId="{6CBFE95D-9351-0944-B8BA-A670F685F177}" type="pres">
      <dgm:prSet presAssocID="{686BE2B0-396A-BF43-80DC-714B92797F1D}" presName="imgShp" presStyleLbl="fgImgPlace1" presStyleIdx="4" presStyleCnt="5"/>
      <dgm:spPr>
        <a:xfrm>
          <a:off x="1555068" y="1310450"/>
          <a:ext cx="261936" cy="261936"/>
        </a:xfrm>
        <a:prstGeom prst="star5">
          <a:avLst/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2C0E20C4-1D99-A24C-B6F4-EC63C3221382}" type="pres">
      <dgm:prSet presAssocID="{686BE2B0-396A-BF43-80DC-714B92797F1D}" presName="txShp" presStyleLbl="node1" presStyleIdx="4" presStyleCnt="5" custLinFactNeighborX="1055" custLinFactNeighborY="37223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</dgm:ptLst>
  <dgm:cxnLst>
    <dgm:cxn modelId="{BF215470-8958-4DB3-9229-F35A9281BC46}" type="presOf" srcId="{7D3AAEF7-0B7B-9746-BE3A-66124C981332}" destId="{5F4D22CC-AE88-4F4E-A595-079711971E61}" srcOrd="0" destOrd="0" presId="urn:microsoft.com/office/officeart/2005/8/layout/vList3"/>
    <dgm:cxn modelId="{B4F82C1C-4FDC-4040-A2EF-0FCE80F4B61A}" srcId="{EAEEDB53-D20F-AC4C-9218-8E2DEE2D5907}" destId="{7D3AAEF7-0B7B-9746-BE3A-66124C981332}" srcOrd="0" destOrd="0" parTransId="{C2E2BC6F-E285-D54E-A2D1-2EB69359E7C9}" sibTransId="{670535D9-6F1A-2448-BA71-82E20DB51CDE}"/>
    <dgm:cxn modelId="{75FA0B16-9749-40E4-A60A-E156FB691CFD}" type="presOf" srcId="{52C5416A-35DD-BD49-9B61-9B34EC7281C9}" destId="{682D227D-6692-E040-BF40-7D01F2988E84}" srcOrd="0" destOrd="0" presId="urn:microsoft.com/office/officeart/2005/8/layout/vList3"/>
    <dgm:cxn modelId="{999460D1-8C57-44BD-BCEF-90F203C879DE}" type="presOf" srcId="{EAEEDB53-D20F-AC4C-9218-8E2DEE2D5907}" destId="{CEBC3DA7-6902-7D48-830C-5EFBD02C9559}" srcOrd="0" destOrd="0" presId="urn:microsoft.com/office/officeart/2005/8/layout/vList3"/>
    <dgm:cxn modelId="{6C692E7B-0FD0-784C-A72F-95F11766D866}" srcId="{EAEEDB53-D20F-AC4C-9218-8E2DEE2D5907}" destId="{EA733D59-C8C4-2145-BE37-15D1E3A629D1}" srcOrd="3" destOrd="0" parTransId="{A2EB1366-1F49-F440-80DF-87AB495BFF58}" sibTransId="{4746E222-22A7-D245-9B15-F91CDE90CED6}"/>
    <dgm:cxn modelId="{9E556505-9985-194C-847E-0DD59929370C}" srcId="{EAEEDB53-D20F-AC4C-9218-8E2DEE2D5907}" destId="{B179FC09-ADAF-2B4C-8329-575794F43693}" srcOrd="1" destOrd="0" parTransId="{615B5F16-C8A8-804E-9F39-96CDA46974D0}" sibTransId="{2D7DD419-1291-304D-A513-5D35C3AC78E2}"/>
    <dgm:cxn modelId="{1425569B-FF4A-4317-A170-B2B76CD53B01}" type="presOf" srcId="{686BE2B0-396A-BF43-80DC-714B92797F1D}" destId="{2C0E20C4-1D99-A24C-B6F4-EC63C3221382}" srcOrd="0" destOrd="0" presId="urn:microsoft.com/office/officeart/2005/8/layout/vList3"/>
    <dgm:cxn modelId="{2B46B5D9-BB5A-4F7B-9EE2-B12CC8B9BBB7}" type="presOf" srcId="{EA733D59-C8C4-2145-BE37-15D1E3A629D1}" destId="{779E3E86-7C2A-B04B-B321-9794B15F5945}" srcOrd="0" destOrd="0" presId="urn:microsoft.com/office/officeart/2005/8/layout/vList3"/>
    <dgm:cxn modelId="{12A36449-F131-ED48-8131-D03E63D68E7B}" srcId="{EAEEDB53-D20F-AC4C-9218-8E2DEE2D5907}" destId="{686BE2B0-396A-BF43-80DC-714B92797F1D}" srcOrd="4" destOrd="0" parTransId="{C0C29648-71DE-954A-B731-22F84A058DD8}" sibTransId="{AD01391B-EA19-6146-BA2C-4E5C7BFA93AE}"/>
    <dgm:cxn modelId="{14F209C4-DB1B-4AE5-811C-7DDBE3F849D8}" type="presOf" srcId="{B179FC09-ADAF-2B4C-8329-575794F43693}" destId="{DD4DD566-E215-D04C-9515-8D407EA35D3C}" srcOrd="0" destOrd="0" presId="urn:microsoft.com/office/officeart/2005/8/layout/vList3"/>
    <dgm:cxn modelId="{81118037-D9ED-6D48-A349-47AE9ECF4C83}" srcId="{EAEEDB53-D20F-AC4C-9218-8E2DEE2D5907}" destId="{52C5416A-35DD-BD49-9B61-9B34EC7281C9}" srcOrd="2" destOrd="0" parTransId="{3B0EC667-4CAA-1548-8AB5-BCA80119420E}" sibTransId="{3653D4BE-9640-2845-A8E8-055E2D09064E}"/>
    <dgm:cxn modelId="{95BC1D4F-1F25-4E30-92BB-2FEE666B0D0B}" type="presParOf" srcId="{CEBC3DA7-6902-7D48-830C-5EFBD02C9559}" destId="{31E4BD80-76BD-B44F-98C5-7D59650C047B}" srcOrd="0" destOrd="0" presId="urn:microsoft.com/office/officeart/2005/8/layout/vList3"/>
    <dgm:cxn modelId="{7F9558E9-2E4A-4966-81C1-D4AA11A9E955}" type="presParOf" srcId="{31E4BD80-76BD-B44F-98C5-7D59650C047B}" destId="{02AE7EBB-0C68-AB45-A662-FD06002C2CDC}" srcOrd="0" destOrd="0" presId="urn:microsoft.com/office/officeart/2005/8/layout/vList3"/>
    <dgm:cxn modelId="{49F66560-46EA-4972-A6A2-78EA6F40AEE5}" type="presParOf" srcId="{31E4BD80-76BD-B44F-98C5-7D59650C047B}" destId="{5F4D22CC-AE88-4F4E-A595-079711971E61}" srcOrd="1" destOrd="0" presId="urn:microsoft.com/office/officeart/2005/8/layout/vList3"/>
    <dgm:cxn modelId="{93B0DFC8-C86C-40CF-B3CD-64955D75D185}" type="presParOf" srcId="{CEBC3DA7-6902-7D48-830C-5EFBD02C9559}" destId="{53DF399C-683E-424B-BC8B-339A274D3FB3}" srcOrd="1" destOrd="0" presId="urn:microsoft.com/office/officeart/2005/8/layout/vList3"/>
    <dgm:cxn modelId="{72084C4A-1BAD-4364-86CF-E7E8CC5C93F4}" type="presParOf" srcId="{CEBC3DA7-6902-7D48-830C-5EFBD02C9559}" destId="{13C1D345-1412-B043-8102-251FAC6F860F}" srcOrd="2" destOrd="0" presId="urn:microsoft.com/office/officeart/2005/8/layout/vList3"/>
    <dgm:cxn modelId="{1E933336-F2B1-40D6-B490-30DF7E31A8D2}" type="presParOf" srcId="{13C1D345-1412-B043-8102-251FAC6F860F}" destId="{DE91FDEE-4B56-DD48-AE72-AE1E8C149D5F}" srcOrd="0" destOrd="0" presId="urn:microsoft.com/office/officeart/2005/8/layout/vList3"/>
    <dgm:cxn modelId="{BF1C0C7E-4E46-4596-AD43-12238CBF7FD6}" type="presParOf" srcId="{13C1D345-1412-B043-8102-251FAC6F860F}" destId="{DD4DD566-E215-D04C-9515-8D407EA35D3C}" srcOrd="1" destOrd="0" presId="urn:microsoft.com/office/officeart/2005/8/layout/vList3"/>
    <dgm:cxn modelId="{CBA07A37-6327-4AA3-9F9D-A21D21BA5F8D}" type="presParOf" srcId="{CEBC3DA7-6902-7D48-830C-5EFBD02C9559}" destId="{95349F17-CB2D-2341-AAE6-C390F809750F}" srcOrd="3" destOrd="0" presId="urn:microsoft.com/office/officeart/2005/8/layout/vList3"/>
    <dgm:cxn modelId="{E983AEF9-D652-4F9F-9662-B26ABF3EA6EF}" type="presParOf" srcId="{CEBC3DA7-6902-7D48-830C-5EFBD02C9559}" destId="{4843F796-894B-B842-9CA9-591C22C7C08B}" srcOrd="4" destOrd="0" presId="urn:microsoft.com/office/officeart/2005/8/layout/vList3"/>
    <dgm:cxn modelId="{00B82EFF-2451-4475-BBCB-7A331CF4047D}" type="presParOf" srcId="{4843F796-894B-B842-9CA9-591C22C7C08B}" destId="{9184B4BE-E043-8241-9283-806BA1C9914B}" srcOrd="0" destOrd="0" presId="urn:microsoft.com/office/officeart/2005/8/layout/vList3"/>
    <dgm:cxn modelId="{3B9E1104-6E43-4588-897F-9138D5165012}" type="presParOf" srcId="{4843F796-894B-B842-9CA9-591C22C7C08B}" destId="{682D227D-6692-E040-BF40-7D01F2988E84}" srcOrd="1" destOrd="0" presId="urn:microsoft.com/office/officeart/2005/8/layout/vList3"/>
    <dgm:cxn modelId="{4061062B-4E24-48C5-9B03-6945ABAE4E96}" type="presParOf" srcId="{CEBC3DA7-6902-7D48-830C-5EFBD02C9559}" destId="{D64813CA-168A-114D-BCDF-2539F050E951}" srcOrd="5" destOrd="0" presId="urn:microsoft.com/office/officeart/2005/8/layout/vList3"/>
    <dgm:cxn modelId="{625ABCB5-CDA7-42F2-B6F9-1963DE81F0B3}" type="presParOf" srcId="{CEBC3DA7-6902-7D48-830C-5EFBD02C9559}" destId="{91B70F26-B69C-4E4A-83B1-7E2D59CF0AFB}" srcOrd="6" destOrd="0" presId="urn:microsoft.com/office/officeart/2005/8/layout/vList3"/>
    <dgm:cxn modelId="{A7154226-4D0C-4FA2-B8A2-70EA8776E855}" type="presParOf" srcId="{91B70F26-B69C-4E4A-83B1-7E2D59CF0AFB}" destId="{C117EA60-281A-9C47-83E3-A12E771B5203}" srcOrd="0" destOrd="0" presId="urn:microsoft.com/office/officeart/2005/8/layout/vList3"/>
    <dgm:cxn modelId="{A8EF038A-4CE0-4775-8847-DE3CF3FF308E}" type="presParOf" srcId="{91B70F26-B69C-4E4A-83B1-7E2D59CF0AFB}" destId="{779E3E86-7C2A-B04B-B321-9794B15F5945}" srcOrd="1" destOrd="0" presId="urn:microsoft.com/office/officeart/2005/8/layout/vList3"/>
    <dgm:cxn modelId="{CF42E6AE-6A10-4698-B2B6-55FCFA062792}" type="presParOf" srcId="{CEBC3DA7-6902-7D48-830C-5EFBD02C9559}" destId="{D07EAAE4-0114-CC43-807A-B7B6B8FAE1D6}" srcOrd="7" destOrd="0" presId="urn:microsoft.com/office/officeart/2005/8/layout/vList3"/>
    <dgm:cxn modelId="{2DD28F95-42CE-4D00-A281-3FE2DFFF2541}" type="presParOf" srcId="{CEBC3DA7-6902-7D48-830C-5EFBD02C9559}" destId="{DE7F468F-7D87-F947-B58F-15FB45C803B7}" srcOrd="8" destOrd="0" presId="urn:microsoft.com/office/officeart/2005/8/layout/vList3"/>
    <dgm:cxn modelId="{DCD2CBA3-C747-4CC5-B61A-3C6D43F939C0}" type="presParOf" srcId="{DE7F468F-7D87-F947-B58F-15FB45C803B7}" destId="{6CBFE95D-9351-0944-B8BA-A670F685F177}" srcOrd="0" destOrd="0" presId="urn:microsoft.com/office/officeart/2005/8/layout/vList3"/>
    <dgm:cxn modelId="{1BDD9159-52B8-47B2-B490-9D055CD77B80}" type="presParOf" srcId="{DE7F468F-7D87-F947-B58F-15FB45C803B7}" destId="{2C0E20C4-1D99-A24C-B6F4-EC63C322138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16CBD-7749-3E4A-B7EE-FE9FBEF4662C}">
      <dsp:nvSpPr>
        <dsp:cNvPr id="0" name=""/>
        <dsp:cNvSpPr/>
      </dsp:nvSpPr>
      <dsp:spPr>
        <a:xfrm>
          <a:off x="0" y="8251"/>
          <a:ext cx="5925534" cy="9814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/>
            <a:t>Флагманская площадка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/>
            <a:t>г. Москва</a:t>
          </a:r>
          <a:endParaRPr lang="ru-RU" sz="2000" kern="1200" dirty="0"/>
        </a:p>
      </dsp:txBody>
      <dsp:txXfrm>
        <a:off x="47910" y="56161"/>
        <a:ext cx="5829714" cy="885628"/>
      </dsp:txXfrm>
    </dsp:sp>
    <dsp:sp modelId="{DE9BD5E0-4A42-274E-B58B-1C37C8582800}">
      <dsp:nvSpPr>
        <dsp:cNvPr id="0" name=""/>
        <dsp:cNvSpPr/>
      </dsp:nvSpPr>
      <dsp:spPr>
        <a:xfrm>
          <a:off x="0" y="989700"/>
          <a:ext cx="5925534" cy="99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13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000" kern="1200" dirty="0"/>
        </a:p>
      </dsp:txBody>
      <dsp:txXfrm>
        <a:off x="0" y="989700"/>
        <a:ext cx="5925534" cy="993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3C171-9BA8-5C45-B4C2-48536D00BBC9}">
      <dsp:nvSpPr>
        <dsp:cNvPr id="0" name=""/>
        <dsp:cNvSpPr/>
      </dsp:nvSpPr>
      <dsp:spPr>
        <a:xfrm>
          <a:off x="0" y="0"/>
          <a:ext cx="5925534" cy="8729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/>
            <a:t>Региональные инновационные площадки "УчимЗнаем" </a:t>
          </a:r>
          <a:endParaRPr lang="ru-RU" sz="2000" kern="1200" dirty="0"/>
        </a:p>
      </dsp:txBody>
      <dsp:txXfrm>
        <a:off x="42615" y="42615"/>
        <a:ext cx="5840304" cy="787745"/>
      </dsp:txXfrm>
    </dsp:sp>
    <dsp:sp modelId="{819C730A-9283-AD46-A765-F1E667D34DE7}">
      <dsp:nvSpPr>
        <dsp:cNvPr id="0" name=""/>
        <dsp:cNvSpPr/>
      </dsp:nvSpPr>
      <dsp:spPr>
        <a:xfrm>
          <a:off x="0" y="874822"/>
          <a:ext cx="5925534" cy="1430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136" tIns="25400" rIns="142240" bIns="254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1" i="0" kern="1200" dirty="0"/>
            <a:t>Астраханская область</a:t>
          </a:r>
          <a:endParaRPr lang="ru-RU" sz="2000" kern="1200" dirty="0"/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1" i="0" kern="1200" dirty="0"/>
            <a:t>Воронежская область</a:t>
          </a:r>
          <a:endParaRPr lang="ru-RU" sz="2000" kern="1200" dirty="0"/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1" i="0" kern="1200" dirty="0"/>
            <a:t>Пермский край </a:t>
          </a:r>
          <a:endParaRPr lang="ru-RU" sz="2000" kern="1200" dirty="0"/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1" i="0" kern="1200" dirty="0"/>
            <a:t>Забайкальский край</a:t>
          </a:r>
          <a:endParaRPr lang="ru-RU" sz="2000" kern="1200" dirty="0"/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1" i="0" kern="1200" dirty="0"/>
            <a:t>Республика Саха (Якутия)</a:t>
          </a:r>
          <a:endParaRPr lang="ru-RU" sz="2000" kern="1200" dirty="0"/>
        </a:p>
      </dsp:txBody>
      <dsp:txXfrm>
        <a:off x="0" y="874822"/>
        <a:ext cx="5925534" cy="14307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D03E8F-A1BC-9749-BA53-5E77F137E641}">
      <dsp:nvSpPr>
        <dsp:cNvPr id="0" name=""/>
        <dsp:cNvSpPr/>
      </dsp:nvSpPr>
      <dsp:spPr>
        <a:xfrm rot="10800000">
          <a:off x="1668355" y="1111"/>
          <a:ext cx="6247491" cy="378958"/>
        </a:xfrm>
        <a:prstGeom prst="homePlate">
          <a:avLst/>
        </a:prstGeom>
        <a:solidFill>
          <a:srgbClr val="5B9BD5">
            <a:lumMod val="40000"/>
            <a:lumOff val="6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110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Высокая тревожность </a:t>
          </a:r>
          <a:endParaRPr lang="ru-RU" sz="1800" kern="1200" dirty="0">
            <a:solidFill>
              <a:srgbClr val="000000"/>
            </a:solidFill>
            <a:latin typeface="Arial"/>
            <a:ea typeface="+mn-ea"/>
            <a:cs typeface="+mn-cs"/>
          </a:endParaRPr>
        </a:p>
      </dsp:txBody>
      <dsp:txXfrm rot="10800000">
        <a:off x="1763094" y="1111"/>
        <a:ext cx="6152752" cy="378958"/>
      </dsp:txXfrm>
    </dsp:sp>
    <dsp:sp modelId="{1E1FEB55-2E8B-3F4E-9E97-9CF32F4A7A4A}">
      <dsp:nvSpPr>
        <dsp:cNvPr id="0" name=""/>
        <dsp:cNvSpPr/>
      </dsp:nvSpPr>
      <dsp:spPr>
        <a:xfrm>
          <a:off x="1478876" y="1111"/>
          <a:ext cx="378958" cy="378958"/>
        </a:xfrm>
        <a:prstGeom prst="rightArrow">
          <a:avLst/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A3EBF9-5403-9945-8B9D-A05E14BF1B79}">
      <dsp:nvSpPr>
        <dsp:cNvPr id="0" name=""/>
        <dsp:cNvSpPr/>
      </dsp:nvSpPr>
      <dsp:spPr>
        <a:xfrm rot="10800000">
          <a:off x="1668355" y="474809"/>
          <a:ext cx="6247491" cy="378958"/>
        </a:xfrm>
        <a:prstGeom prst="homePlate">
          <a:avLst/>
        </a:prstGeom>
        <a:solidFill>
          <a:srgbClr val="5B9BD5">
            <a:lumMod val="40000"/>
            <a:lumOff val="6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110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Дети, переживающие, что другие увидят их «недостатки», «слабые стороны», робкие дети</a:t>
          </a:r>
          <a:r>
            <a:rPr lang="ru-RU" sz="1800" b="0" i="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 </a:t>
          </a:r>
          <a:endParaRPr lang="ru-RU" sz="1800" kern="1200" dirty="0">
            <a:solidFill>
              <a:srgbClr val="000000"/>
            </a:solidFill>
            <a:latin typeface="Arial"/>
            <a:ea typeface="+mn-ea"/>
            <a:cs typeface="+mn-cs"/>
          </a:endParaRPr>
        </a:p>
      </dsp:txBody>
      <dsp:txXfrm rot="10800000">
        <a:off x="1763094" y="474809"/>
        <a:ext cx="6152752" cy="378958"/>
      </dsp:txXfrm>
    </dsp:sp>
    <dsp:sp modelId="{58E9D931-7D29-CA42-BA3D-156D92D8F75B}">
      <dsp:nvSpPr>
        <dsp:cNvPr id="0" name=""/>
        <dsp:cNvSpPr/>
      </dsp:nvSpPr>
      <dsp:spPr>
        <a:xfrm>
          <a:off x="1478876" y="474809"/>
          <a:ext cx="378958" cy="378958"/>
        </a:xfrm>
        <a:prstGeom prst="rightArrow">
          <a:avLst/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E62DA2-EC97-4741-9B80-D9F1FEEA1829}">
      <dsp:nvSpPr>
        <dsp:cNvPr id="0" name=""/>
        <dsp:cNvSpPr/>
      </dsp:nvSpPr>
      <dsp:spPr>
        <a:xfrm rot="10800000">
          <a:off x="1668355" y="948507"/>
          <a:ext cx="6247491" cy="378958"/>
        </a:xfrm>
        <a:prstGeom prst="homePlate">
          <a:avLst/>
        </a:prstGeom>
        <a:solidFill>
          <a:srgbClr val="5B9BD5">
            <a:lumMod val="40000"/>
            <a:lumOff val="6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110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Депрессивные состояния</a:t>
          </a:r>
          <a:r>
            <a:rPr lang="ru-RU" sz="1800" b="0" i="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 </a:t>
          </a:r>
          <a:endParaRPr lang="ru-RU" sz="1800" kern="1200" dirty="0">
            <a:solidFill>
              <a:srgbClr val="000000"/>
            </a:solidFill>
            <a:latin typeface="Arial"/>
            <a:ea typeface="+mn-ea"/>
            <a:cs typeface="+mn-cs"/>
          </a:endParaRPr>
        </a:p>
      </dsp:txBody>
      <dsp:txXfrm rot="10800000">
        <a:off x="1763094" y="948507"/>
        <a:ext cx="6152752" cy="378958"/>
      </dsp:txXfrm>
    </dsp:sp>
    <dsp:sp modelId="{FE19F1B8-4BDA-CA44-B0A5-A26A27C00F73}">
      <dsp:nvSpPr>
        <dsp:cNvPr id="0" name=""/>
        <dsp:cNvSpPr/>
      </dsp:nvSpPr>
      <dsp:spPr>
        <a:xfrm>
          <a:off x="1478876" y="948507"/>
          <a:ext cx="378958" cy="378958"/>
        </a:xfrm>
        <a:prstGeom prst="rightArrow">
          <a:avLst/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20ED5F-BE0B-6A4A-81B2-E571409BE6B3}">
      <dsp:nvSpPr>
        <dsp:cNvPr id="0" name=""/>
        <dsp:cNvSpPr/>
      </dsp:nvSpPr>
      <dsp:spPr>
        <a:xfrm rot="10800000">
          <a:off x="1668355" y="1422205"/>
          <a:ext cx="6247491" cy="378958"/>
        </a:xfrm>
        <a:prstGeom prst="homePlate">
          <a:avLst/>
        </a:prstGeom>
        <a:solidFill>
          <a:srgbClr val="5B9BD5">
            <a:lumMod val="40000"/>
            <a:lumOff val="6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110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Состояние дезориентации</a:t>
          </a:r>
          <a:r>
            <a:rPr lang="ru-RU" sz="1800" b="0" i="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 </a:t>
          </a:r>
          <a:endParaRPr lang="ru-RU" sz="1800" kern="1200" dirty="0">
            <a:solidFill>
              <a:srgbClr val="000000"/>
            </a:solidFill>
            <a:latin typeface="Arial"/>
            <a:ea typeface="+mn-ea"/>
            <a:cs typeface="+mn-cs"/>
          </a:endParaRPr>
        </a:p>
      </dsp:txBody>
      <dsp:txXfrm rot="10800000">
        <a:off x="1763094" y="1422205"/>
        <a:ext cx="6152752" cy="378958"/>
      </dsp:txXfrm>
    </dsp:sp>
    <dsp:sp modelId="{592034DE-5EA9-A043-AA3F-4350473CE776}">
      <dsp:nvSpPr>
        <dsp:cNvPr id="0" name=""/>
        <dsp:cNvSpPr/>
      </dsp:nvSpPr>
      <dsp:spPr>
        <a:xfrm>
          <a:off x="1478876" y="1422205"/>
          <a:ext cx="378958" cy="378958"/>
        </a:xfrm>
        <a:prstGeom prst="rightArrow">
          <a:avLst/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00FDAB-4D76-6C40-AB3F-4F806A847D1C}">
      <dsp:nvSpPr>
        <dsp:cNvPr id="0" name=""/>
        <dsp:cNvSpPr/>
      </dsp:nvSpPr>
      <dsp:spPr>
        <a:xfrm rot="10800000">
          <a:off x="1668355" y="1895903"/>
          <a:ext cx="6247491" cy="378958"/>
        </a:xfrm>
        <a:prstGeom prst="homePlate">
          <a:avLst/>
        </a:prstGeom>
        <a:solidFill>
          <a:srgbClr val="5B9BD5">
            <a:lumMod val="40000"/>
            <a:lumOff val="6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110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Проявление негативизма</a:t>
          </a:r>
          <a:endParaRPr lang="ru-RU" sz="1800" kern="1200" dirty="0">
            <a:solidFill>
              <a:srgbClr val="000000"/>
            </a:solidFill>
            <a:latin typeface="Arial"/>
            <a:ea typeface="+mn-ea"/>
            <a:cs typeface="+mn-cs"/>
          </a:endParaRPr>
        </a:p>
      </dsp:txBody>
      <dsp:txXfrm rot="10800000">
        <a:off x="1763094" y="1895903"/>
        <a:ext cx="6152752" cy="378958"/>
      </dsp:txXfrm>
    </dsp:sp>
    <dsp:sp modelId="{F4178869-DE6B-704A-B218-6CB0620C2AEA}">
      <dsp:nvSpPr>
        <dsp:cNvPr id="0" name=""/>
        <dsp:cNvSpPr/>
      </dsp:nvSpPr>
      <dsp:spPr>
        <a:xfrm>
          <a:off x="1478876" y="1895903"/>
          <a:ext cx="378958" cy="378958"/>
        </a:xfrm>
        <a:prstGeom prst="rightArrow">
          <a:avLst/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D22CC-AE88-4F4E-A595-079711971E61}">
      <dsp:nvSpPr>
        <dsp:cNvPr id="0" name=""/>
        <dsp:cNvSpPr/>
      </dsp:nvSpPr>
      <dsp:spPr>
        <a:xfrm rot="10800000">
          <a:off x="1726424" y="1241"/>
          <a:ext cx="6433836" cy="423486"/>
        </a:xfrm>
        <a:prstGeom prst="homePlate">
          <a:avLst/>
        </a:prstGeom>
        <a:solidFill>
          <a:srgbClr val="70AD47">
            <a:lumMod val="40000"/>
            <a:lumOff val="6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74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Учет </a:t>
          </a:r>
          <a:r>
            <a:rPr lang="ru-RU" sz="1800" b="1" i="0" kern="1200" dirty="0" smtClean="0">
              <a:solidFill>
                <a:srgbClr val="000000"/>
              </a:solidFill>
              <a:latin typeface="Arial"/>
              <a:ea typeface="+mn-ea"/>
              <a:cs typeface="+mn-cs"/>
            </a:rPr>
            <a:t>особых </a:t>
          </a:r>
          <a:r>
            <a:rPr lang="ru-RU" sz="1800" b="1" i="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образовательных потребностей</a:t>
          </a:r>
          <a:endParaRPr lang="ru-RU" sz="1800" kern="1200" dirty="0">
            <a:solidFill>
              <a:srgbClr val="000000"/>
            </a:solidFill>
            <a:latin typeface="Arial"/>
            <a:ea typeface="+mn-ea"/>
            <a:cs typeface="+mn-cs"/>
          </a:endParaRPr>
        </a:p>
      </dsp:txBody>
      <dsp:txXfrm rot="10800000">
        <a:off x="1832295" y="1241"/>
        <a:ext cx="6327965" cy="423486"/>
      </dsp:txXfrm>
    </dsp:sp>
    <dsp:sp modelId="{02AE7EBB-0C68-AB45-A662-FD06002C2CDC}">
      <dsp:nvSpPr>
        <dsp:cNvPr id="0" name=""/>
        <dsp:cNvSpPr/>
      </dsp:nvSpPr>
      <dsp:spPr>
        <a:xfrm>
          <a:off x="1514681" y="1241"/>
          <a:ext cx="423486" cy="423486"/>
        </a:xfrm>
        <a:prstGeom prst="star5">
          <a:avLst/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4DD566-E215-D04C-9515-8D407EA35D3C}">
      <dsp:nvSpPr>
        <dsp:cNvPr id="0" name=""/>
        <dsp:cNvSpPr/>
      </dsp:nvSpPr>
      <dsp:spPr>
        <a:xfrm rot="10800000">
          <a:off x="1726424" y="530600"/>
          <a:ext cx="6433836" cy="423486"/>
        </a:xfrm>
        <a:prstGeom prst="homePlate">
          <a:avLst/>
        </a:prstGeom>
        <a:solidFill>
          <a:srgbClr val="70AD47">
            <a:lumMod val="40000"/>
            <a:lumOff val="6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74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Развивающий </a:t>
          </a:r>
          <a:r>
            <a:rPr lang="ru-RU" sz="1800" b="1" i="0" kern="1200" dirty="0" smtClean="0">
              <a:solidFill>
                <a:srgbClr val="000000"/>
              </a:solidFill>
              <a:latin typeface="Arial"/>
              <a:ea typeface="+mn-ea"/>
              <a:cs typeface="+mn-cs"/>
            </a:rPr>
            <a:t>характер обучения</a:t>
          </a:r>
          <a:endParaRPr lang="ru-RU" sz="1800" kern="1200" dirty="0">
            <a:solidFill>
              <a:srgbClr val="000000"/>
            </a:solidFill>
            <a:latin typeface="Arial"/>
            <a:ea typeface="+mn-ea"/>
            <a:cs typeface="+mn-cs"/>
          </a:endParaRPr>
        </a:p>
      </dsp:txBody>
      <dsp:txXfrm rot="10800000">
        <a:off x="1832295" y="530600"/>
        <a:ext cx="6327965" cy="423486"/>
      </dsp:txXfrm>
    </dsp:sp>
    <dsp:sp modelId="{DE91FDEE-4B56-DD48-AE72-AE1E8C149D5F}">
      <dsp:nvSpPr>
        <dsp:cNvPr id="0" name=""/>
        <dsp:cNvSpPr/>
      </dsp:nvSpPr>
      <dsp:spPr>
        <a:xfrm>
          <a:off x="1514681" y="530600"/>
          <a:ext cx="423486" cy="423486"/>
        </a:xfrm>
        <a:prstGeom prst="star5">
          <a:avLst/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2D227D-6692-E040-BF40-7D01F2988E84}">
      <dsp:nvSpPr>
        <dsp:cNvPr id="0" name=""/>
        <dsp:cNvSpPr/>
      </dsp:nvSpPr>
      <dsp:spPr>
        <a:xfrm rot="10800000">
          <a:off x="1726424" y="1059958"/>
          <a:ext cx="6433836" cy="423486"/>
        </a:xfrm>
        <a:prstGeom prst="homePlate">
          <a:avLst/>
        </a:prstGeom>
        <a:solidFill>
          <a:srgbClr val="70AD47">
            <a:lumMod val="40000"/>
            <a:lumOff val="6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74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Игровая форма </a:t>
          </a:r>
          <a:r>
            <a:rPr lang="ru-RU" sz="1800" b="1" i="0" kern="1200" dirty="0" smtClean="0">
              <a:solidFill>
                <a:srgbClr val="000000"/>
              </a:solidFill>
              <a:latin typeface="Arial"/>
              <a:ea typeface="+mn-ea"/>
              <a:cs typeface="+mn-cs"/>
            </a:rPr>
            <a:t>проведения занятий</a:t>
          </a:r>
          <a:endParaRPr lang="ru-RU" sz="1800" kern="1200" dirty="0">
            <a:solidFill>
              <a:srgbClr val="000000"/>
            </a:solidFill>
            <a:latin typeface="Arial"/>
            <a:ea typeface="+mn-ea"/>
            <a:cs typeface="+mn-cs"/>
          </a:endParaRPr>
        </a:p>
      </dsp:txBody>
      <dsp:txXfrm rot="10800000">
        <a:off x="1832295" y="1059958"/>
        <a:ext cx="6327965" cy="423486"/>
      </dsp:txXfrm>
    </dsp:sp>
    <dsp:sp modelId="{9184B4BE-E043-8241-9283-806BA1C9914B}">
      <dsp:nvSpPr>
        <dsp:cNvPr id="0" name=""/>
        <dsp:cNvSpPr/>
      </dsp:nvSpPr>
      <dsp:spPr>
        <a:xfrm>
          <a:off x="1514681" y="1059958"/>
          <a:ext cx="423486" cy="423486"/>
        </a:xfrm>
        <a:prstGeom prst="star5">
          <a:avLst/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9E3E86-7C2A-B04B-B321-9794B15F5945}">
      <dsp:nvSpPr>
        <dsp:cNvPr id="0" name=""/>
        <dsp:cNvSpPr/>
      </dsp:nvSpPr>
      <dsp:spPr>
        <a:xfrm rot="10800000">
          <a:off x="1726424" y="1589317"/>
          <a:ext cx="6433836" cy="423486"/>
        </a:xfrm>
        <a:prstGeom prst="homePlate">
          <a:avLst/>
        </a:prstGeom>
        <a:solidFill>
          <a:srgbClr val="70AD47">
            <a:lumMod val="40000"/>
            <a:lumOff val="6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74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solidFill>
                <a:srgbClr val="000000"/>
              </a:solidFill>
              <a:latin typeface="Arial"/>
              <a:ea typeface="+mn-ea"/>
              <a:cs typeface="+mn-cs"/>
            </a:rPr>
            <a:t>Необходимость соблюдения </a:t>
          </a:r>
          <a:r>
            <a:rPr lang="ru-RU" sz="1800" b="1" i="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санитарно-эпидемиологических норм</a:t>
          </a:r>
          <a:endParaRPr lang="ru-RU" sz="1800" kern="1200" dirty="0">
            <a:solidFill>
              <a:srgbClr val="000000"/>
            </a:solidFill>
            <a:latin typeface="Arial"/>
            <a:ea typeface="+mn-ea"/>
            <a:cs typeface="+mn-cs"/>
          </a:endParaRPr>
        </a:p>
      </dsp:txBody>
      <dsp:txXfrm rot="10800000">
        <a:off x="1832295" y="1589317"/>
        <a:ext cx="6327965" cy="423486"/>
      </dsp:txXfrm>
    </dsp:sp>
    <dsp:sp modelId="{C117EA60-281A-9C47-83E3-A12E771B5203}">
      <dsp:nvSpPr>
        <dsp:cNvPr id="0" name=""/>
        <dsp:cNvSpPr/>
      </dsp:nvSpPr>
      <dsp:spPr>
        <a:xfrm>
          <a:off x="1514681" y="1589317"/>
          <a:ext cx="423486" cy="423486"/>
        </a:xfrm>
        <a:prstGeom prst="star5">
          <a:avLst/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0E20C4-1D99-A24C-B6F4-EC63C3221382}">
      <dsp:nvSpPr>
        <dsp:cNvPr id="0" name=""/>
        <dsp:cNvSpPr/>
      </dsp:nvSpPr>
      <dsp:spPr>
        <a:xfrm rot="10800000">
          <a:off x="1794301" y="2119917"/>
          <a:ext cx="6433836" cy="423486"/>
        </a:xfrm>
        <a:prstGeom prst="homePlate">
          <a:avLst/>
        </a:prstGeom>
        <a:solidFill>
          <a:srgbClr val="70AD47">
            <a:lumMod val="40000"/>
            <a:lumOff val="6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74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solidFill>
                <a:srgbClr val="000000"/>
              </a:solidFill>
              <a:latin typeface="Arial"/>
              <a:ea typeface="+mn-ea"/>
              <a:cs typeface="+mn-cs"/>
            </a:rPr>
            <a:t>Разнообразие форм взаимодействия </a:t>
          </a:r>
          <a:r>
            <a:rPr lang="ru-RU" sz="1800" b="1" i="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с родителями</a:t>
          </a:r>
          <a:endParaRPr lang="ru-RU" sz="1800" kern="1200" dirty="0">
            <a:solidFill>
              <a:srgbClr val="000000"/>
            </a:solidFill>
            <a:latin typeface="Arial"/>
            <a:ea typeface="+mn-ea"/>
            <a:cs typeface="+mn-cs"/>
          </a:endParaRPr>
        </a:p>
      </dsp:txBody>
      <dsp:txXfrm rot="10800000">
        <a:off x="1900172" y="2119917"/>
        <a:ext cx="6327965" cy="423486"/>
      </dsp:txXfrm>
    </dsp:sp>
    <dsp:sp modelId="{6CBFE95D-9351-0944-B8BA-A670F685F177}">
      <dsp:nvSpPr>
        <dsp:cNvPr id="0" name=""/>
        <dsp:cNvSpPr/>
      </dsp:nvSpPr>
      <dsp:spPr>
        <a:xfrm>
          <a:off x="1514681" y="2118675"/>
          <a:ext cx="423486" cy="423486"/>
        </a:xfrm>
        <a:prstGeom prst="star5">
          <a:avLst/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320906-DFF5-4207-767F-C9939C1FC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AFCCC13-06AF-D494-C0C1-01A4C61A6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AC8681C-0321-7EC4-9986-976BA9886D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F5271-A7D5-5A44-A5E7-E632E356D246}" type="datetimeFigureOut">
              <a:rPr lang="ru-RU" smtClean="0"/>
              <a:t>18.08.2022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8569A9B-72B4-ECDB-6712-C0DB75092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FC6F164-1F21-1281-DC8E-C60291166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0E0A-86B1-9C41-B147-FA64C20FE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84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74;p14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1021265" y="6272004"/>
            <a:ext cx="777635" cy="375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38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pic>
        <p:nvPicPr>
          <p:cNvPr id="3" name="Google Shape;153;p22">
            <a:extLst>
              <a:ext uri="{FF2B5EF4-FFF2-40B4-BE49-F238E27FC236}">
                <a16:creationId xmlns="" xmlns:a16="http://schemas.microsoft.com/office/drawing/2014/main" id="{91F7A980-EF83-DFD3-75A9-5556D760FBA0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" y="-6000"/>
            <a:ext cx="12192004" cy="6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0;g1405c756dda_0_10">
            <a:extLst>
              <a:ext uri="{FF2B5EF4-FFF2-40B4-BE49-F238E27FC236}">
                <a16:creationId xmlns="" xmlns:a16="http://schemas.microsoft.com/office/drawing/2014/main" id="{1B6C331B-1BD0-F078-E134-DDECDFAAA9F9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833" y="5418434"/>
            <a:ext cx="1140168" cy="734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;g1405c756dda_0_10">
            <a:extLst>
              <a:ext uri="{FF2B5EF4-FFF2-40B4-BE49-F238E27FC236}">
                <a16:creationId xmlns="" xmlns:a16="http://schemas.microsoft.com/office/drawing/2014/main" id="{7AD8DF26-B69D-6C19-EA3B-140A471865A8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2951384" y="5525930"/>
            <a:ext cx="1790549" cy="525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0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sp>
        <p:nvSpPr>
          <p:cNvPr id="5" name="Google Shape;66;p14">
            <a:extLst>
              <a:ext uri="{FF2B5EF4-FFF2-40B4-BE49-F238E27FC236}">
                <a16:creationId xmlns="" xmlns:a16="http://schemas.microsoft.com/office/drawing/2014/main" id="{B492AB5B-D2E1-842F-3FDB-5C5B840ABB73}"/>
              </a:ext>
            </a:extLst>
          </p:cNvPr>
          <p:cNvSpPr/>
          <p:nvPr userDrawn="1"/>
        </p:nvSpPr>
        <p:spPr>
          <a:xfrm>
            <a:off x="4957200" y="1440008"/>
            <a:ext cx="1845600" cy="644400"/>
          </a:xfrm>
          <a:prstGeom prst="roundRect">
            <a:avLst>
              <a:gd name="adj" fmla="val 16667"/>
            </a:avLst>
          </a:prstGeom>
          <a:solidFill>
            <a:srgbClr val="F8D0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333333"/>
              </a:solidFill>
              <a:latin typeface="Jost"/>
              <a:ea typeface="Jost"/>
              <a:cs typeface="Jost"/>
              <a:sym typeface="Jost"/>
            </a:endParaRPr>
          </a:p>
        </p:txBody>
      </p:sp>
      <p:cxnSp>
        <p:nvCxnSpPr>
          <p:cNvPr id="6" name="Google Shape;72;p14">
            <a:extLst>
              <a:ext uri="{FF2B5EF4-FFF2-40B4-BE49-F238E27FC236}">
                <a16:creationId xmlns="" xmlns:a16="http://schemas.microsoft.com/office/drawing/2014/main" id="{D586ECC3-AF06-8BF6-49C5-22D8CB9822E3}"/>
              </a:ext>
            </a:extLst>
          </p:cNvPr>
          <p:cNvCxnSpPr/>
          <p:nvPr userDrawn="1"/>
        </p:nvCxnSpPr>
        <p:spPr>
          <a:xfrm rot="-5400000">
            <a:off x="3909800" y="1367157"/>
            <a:ext cx="652400" cy="1442400"/>
          </a:xfrm>
          <a:prstGeom prst="bentConnector2">
            <a:avLst/>
          </a:prstGeom>
          <a:noFill/>
          <a:ln w="28575" cap="flat" cmpd="sng">
            <a:solidFill>
              <a:srgbClr val="F8D047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7" name="Google Shape;71;p14">
            <a:extLst>
              <a:ext uri="{FF2B5EF4-FFF2-40B4-BE49-F238E27FC236}">
                <a16:creationId xmlns="" xmlns:a16="http://schemas.microsoft.com/office/drawing/2014/main" id="{8E7DE30C-D5BA-60A4-6C8D-BC937A1DD2A3}"/>
              </a:ext>
            </a:extLst>
          </p:cNvPr>
          <p:cNvCxnSpPr/>
          <p:nvPr userDrawn="1"/>
        </p:nvCxnSpPr>
        <p:spPr>
          <a:xfrm rot="5400000" flipH="1">
            <a:off x="7207600" y="1357367"/>
            <a:ext cx="652400" cy="1462000"/>
          </a:xfrm>
          <a:prstGeom prst="bentConnector2">
            <a:avLst/>
          </a:prstGeom>
          <a:noFill/>
          <a:ln w="28575" cap="flat" cmpd="sng">
            <a:solidFill>
              <a:srgbClr val="F8D047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8" name="Google Shape;67;p14">
            <a:extLst>
              <a:ext uri="{FF2B5EF4-FFF2-40B4-BE49-F238E27FC236}">
                <a16:creationId xmlns="" xmlns:a16="http://schemas.microsoft.com/office/drawing/2014/main" id="{BBC1C978-C0ED-56AF-934D-87D39ECFC056}"/>
              </a:ext>
            </a:extLst>
          </p:cNvPr>
          <p:cNvSpPr/>
          <p:nvPr userDrawn="1"/>
        </p:nvSpPr>
        <p:spPr>
          <a:xfrm>
            <a:off x="1434800" y="2414557"/>
            <a:ext cx="4160000" cy="707600"/>
          </a:xfrm>
          <a:prstGeom prst="roundRect">
            <a:avLst>
              <a:gd name="adj" fmla="val 16667"/>
            </a:avLst>
          </a:prstGeom>
          <a:solidFill>
            <a:srgbClr val="89D4F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dirty="0">
              <a:solidFill>
                <a:srgbClr val="333333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9" name="Google Shape;68;p14">
            <a:extLst>
              <a:ext uri="{FF2B5EF4-FFF2-40B4-BE49-F238E27FC236}">
                <a16:creationId xmlns="" xmlns:a16="http://schemas.microsoft.com/office/drawing/2014/main" id="{C4E8A1CD-3329-E9F4-9593-202F52A62EC3}"/>
              </a:ext>
            </a:extLst>
          </p:cNvPr>
          <p:cNvSpPr/>
          <p:nvPr userDrawn="1"/>
        </p:nvSpPr>
        <p:spPr>
          <a:xfrm>
            <a:off x="6204400" y="2414567"/>
            <a:ext cx="4120800" cy="707600"/>
          </a:xfrm>
          <a:prstGeom prst="roundRect">
            <a:avLst>
              <a:gd name="adj" fmla="val 16667"/>
            </a:avLst>
          </a:prstGeom>
          <a:solidFill>
            <a:srgbClr val="74BC5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333333"/>
              </a:solidFill>
              <a:latin typeface="Jost"/>
              <a:ea typeface="Jost"/>
              <a:cs typeface="Jost"/>
              <a:sym typeface="Jost"/>
            </a:endParaRPr>
          </a:p>
        </p:txBody>
      </p:sp>
      <p:cxnSp>
        <p:nvCxnSpPr>
          <p:cNvPr id="10" name="Google Shape;73;p14">
            <a:extLst>
              <a:ext uri="{FF2B5EF4-FFF2-40B4-BE49-F238E27FC236}">
                <a16:creationId xmlns="" xmlns:a16="http://schemas.microsoft.com/office/drawing/2014/main" id="{0B6CA4D4-35DF-BEA4-843A-6925115E58FD}"/>
              </a:ext>
            </a:extLst>
          </p:cNvPr>
          <p:cNvCxnSpPr/>
          <p:nvPr userDrawn="1"/>
        </p:nvCxnSpPr>
        <p:spPr>
          <a:xfrm rot="10800000">
            <a:off x="5880000" y="2084291"/>
            <a:ext cx="0" cy="1368000"/>
          </a:xfrm>
          <a:prstGeom prst="straightConnector1">
            <a:avLst/>
          </a:prstGeom>
          <a:noFill/>
          <a:ln w="28575" cap="flat" cmpd="sng">
            <a:solidFill>
              <a:srgbClr val="F8D047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" name="Google Shape;69;p14">
            <a:extLst>
              <a:ext uri="{FF2B5EF4-FFF2-40B4-BE49-F238E27FC236}">
                <a16:creationId xmlns="" xmlns:a16="http://schemas.microsoft.com/office/drawing/2014/main" id="{CD1BBB07-6DEC-E2E4-E0DB-708A16E204B1}"/>
              </a:ext>
            </a:extLst>
          </p:cNvPr>
          <p:cNvSpPr/>
          <p:nvPr userDrawn="1"/>
        </p:nvSpPr>
        <p:spPr>
          <a:xfrm>
            <a:off x="1434800" y="3452291"/>
            <a:ext cx="8890400" cy="2298000"/>
          </a:xfrm>
          <a:prstGeom prst="roundRect">
            <a:avLst>
              <a:gd name="adj" fmla="val 6088"/>
            </a:avLst>
          </a:prstGeom>
          <a:solidFill>
            <a:srgbClr val="F8D0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333333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12" name="Google Shape;6;p1">
            <a:extLst>
              <a:ext uri="{FF2B5EF4-FFF2-40B4-BE49-F238E27FC236}">
                <a16:creationId xmlns="" xmlns:a16="http://schemas.microsoft.com/office/drawing/2014/main" id="{2BBCB411-4369-6C35-0E5F-025DDFF979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10398"/>
            <a:ext cx="11360800" cy="122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  <a:latin typeface="Algerian" pitchFamily="82" charset="0"/>
                <a:cs typeface="Algerian" pitchFamily="8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r>
              <a:rPr lang="ru-RU" sz="3733" b="1" smtClean="0">
                <a:solidFill>
                  <a:srgbClr val="333333"/>
                </a:solidFill>
                <a:latin typeface="Jost"/>
                <a:sym typeface="Jost"/>
              </a:rPr>
              <a:t>Образец заголовка</a:t>
            </a:r>
            <a:endParaRPr lang="ru-RU" sz="3733" b="1" dirty="0">
              <a:solidFill>
                <a:srgbClr val="333333"/>
              </a:solidFill>
              <a:latin typeface="Jost"/>
              <a:ea typeface="Jost"/>
              <a:cs typeface="Jost"/>
              <a:sym typeface="Jost"/>
            </a:endParaRPr>
          </a:p>
        </p:txBody>
      </p:sp>
      <p:pic>
        <p:nvPicPr>
          <p:cNvPr id="13" name="Google Shape;116;p8">
            <a:extLst>
              <a:ext uri="{FF2B5EF4-FFF2-40B4-BE49-F238E27FC236}">
                <a16:creationId xmlns="" xmlns:a16="http://schemas.microsoft.com/office/drawing/2014/main" id="{D38C8E94-CD09-A3CB-649D-E637639EE84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34798" y="6241430"/>
            <a:ext cx="1152099" cy="436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343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pic>
        <p:nvPicPr>
          <p:cNvPr id="7" name="Google Shape;91;p16">
            <a:extLst>
              <a:ext uri="{FF2B5EF4-FFF2-40B4-BE49-F238E27FC236}">
                <a16:creationId xmlns="" xmlns:a16="http://schemas.microsoft.com/office/drawing/2014/main" id="{0B0E5F79-E0D6-A975-E389-B389C00702B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9" b="29"/>
          <a:stretch/>
        </p:blipFill>
        <p:spPr>
          <a:xfrm>
            <a:off x="5512535" y="901827"/>
            <a:ext cx="9695232" cy="969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8;p16">
            <a:extLst>
              <a:ext uri="{FF2B5EF4-FFF2-40B4-BE49-F238E27FC236}">
                <a16:creationId xmlns="" xmlns:a16="http://schemas.microsoft.com/office/drawing/2014/main" id="{353383CD-E0EA-E16A-A339-45B027725AD0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1531" y="2690381"/>
            <a:ext cx="1549103" cy="159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16">
            <a:extLst>
              <a:ext uri="{FF2B5EF4-FFF2-40B4-BE49-F238E27FC236}">
                <a16:creationId xmlns="" xmlns:a16="http://schemas.microsoft.com/office/drawing/2014/main" id="{C30192A8-BF74-35E1-8E26-5722D5FF96E0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33470" y="4814734"/>
            <a:ext cx="2795997" cy="231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16;p8">
            <a:extLst>
              <a:ext uri="{FF2B5EF4-FFF2-40B4-BE49-F238E27FC236}">
                <a16:creationId xmlns="" xmlns:a16="http://schemas.microsoft.com/office/drawing/2014/main" id="{94ED549A-E97E-BEB7-B3A7-FA22BEA533BC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4798" y="6241430"/>
            <a:ext cx="1152099" cy="436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130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pic>
        <p:nvPicPr>
          <p:cNvPr id="6" name="Google Shape;103;p17">
            <a:extLst>
              <a:ext uri="{FF2B5EF4-FFF2-40B4-BE49-F238E27FC236}">
                <a16:creationId xmlns="" xmlns:a16="http://schemas.microsoft.com/office/drawing/2014/main" id="{741E2DC4-4D80-B962-70E6-743E9B77F2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9" b="29"/>
          <a:stretch/>
        </p:blipFill>
        <p:spPr>
          <a:xfrm>
            <a:off x="5512535" y="901827"/>
            <a:ext cx="9695232" cy="969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4;p17">
            <a:extLst>
              <a:ext uri="{FF2B5EF4-FFF2-40B4-BE49-F238E27FC236}">
                <a16:creationId xmlns="" xmlns:a16="http://schemas.microsoft.com/office/drawing/2014/main" id="{64E34850-8136-70E3-7C9D-68DAA3F5FE52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7072" y="2574205"/>
            <a:ext cx="1759200" cy="17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7;p17">
            <a:extLst>
              <a:ext uri="{FF2B5EF4-FFF2-40B4-BE49-F238E27FC236}">
                <a16:creationId xmlns="" xmlns:a16="http://schemas.microsoft.com/office/drawing/2014/main" id="{9C651521-7A30-A852-0E77-C8AA33171F9B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79201" y="4591491"/>
            <a:ext cx="2511347" cy="257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6;p8">
            <a:extLst>
              <a:ext uri="{FF2B5EF4-FFF2-40B4-BE49-F238E27FC236}">
                <a16:creationId xmlns="" xmlns:a16="http://schemas.microsoft.com/office/drawing/2014/main" id="{14D9D502-DF1A-E45D-6D03-46C2920DE6E4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4798" y="6241430"/>
            <a:ext cx="1152099" cy="436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79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pic>
        <p:nvPicPr>
          <p:cNvPr id="5" name="Google Shape;129;p19">
            <a:extLst>
              <a:ext uri="{FF2B5EF4-FFF2-40B4-BE49-F238E27FC236}">
                <a16:creationId xmlns="" xmlns:a16="http://schemas.microsoft.com/office/drawing/2014/main" id="{5FA5DE34-1849-195C-8DA4-7930F76E464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52966" y="-245350"/>
            <a:ext cx="2284700" cy="764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16;p8">
            <a:extLst>
              <a:ext uri="{FF2B5EF4-FFF2-40B4-BE49-F238E27FC236}">
                <a16:creationId xmlns="" xmlns:a16="http://schemas.microsoft.com/office/drawing/2014/main" id="{DFF3C5B7-F0BA-EB00-6472-073DB8D3A390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798" y="6241430"/>
            <a:ext cx="1152099" cy="436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756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graphicFrame>
        <p:nvGraphicFramePr>
          <p:cNvPr id="6" name="Google Shape;137;p20">
            <a:extLst>
              <a:ext uri="{FF2B5EF4-FFF2-40B4-BE49-F238E27FC236}">
                <a16:creationId xmlns="" xmlns:a16="http://schemas.microsoft.com/office/drawing/2014/main" id="{CA2E65A0-67B7-EB67-01F3-E7302E9ADF1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94185961"/>
              </p:ext>
            </p:extLst>
          </p:nvPr>
        </p:nvGraphicFramePr>
        <p:xfrm>
          <a:off x="1021267" y="2038434"/>
          <a:ext cx="10294134" cy="278947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104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02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509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5301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86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474E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474E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474E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474EF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173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1E2D4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200"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04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74EF8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62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474EF8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200" dirty="0"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200" dirty="0"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1751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1E2D4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dirty="0"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dirty="0"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dirty="0"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74EF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Google Shape;116;p8">
            <a:extLst>
              <a:ext uri="{FF2B5EF4-FFF2-40B4-BE49-F238E27FC236}">
                <a16:creationId xmlns="" xmlns:a16="http://schemas.microsoft.com/office/drawing/2014/main" id="{34E204E3-39E4-4839-93FA-688AA2C2B235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34798" y="6241430"/>
            <a:ext cx="1152099" cy="436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039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44;p21">
            <a:extLst>
              <a:ext uri="{FF2B5EF4-FFF2-40B4-BE49-F238E27FC236}">
                <a16:creationId xmlns="" xmlns:a16="http://schemas.microsoft.com/office/drawing/2014/main" id="{4BED0E44-5F3B-A184-5110-79DE9E45A4B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52966" y="-337897"/>
            <a:ext cx="2284700" cy="764556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graphicFrame>
        <p:nvGraphicFramePr>
          <p:cNvPr id="4" name="Google Shape;146;p21">
            <a:extLst>
              <a:ext uri="{FF2B5EF4-FFF2-40B4-BE49-F238E27FC236}">
                <a16:creationId xmlns="" xmlns:a16="http://schemas.microsoft.com/office/drawing/2014/main" id="{384E8B81-3130-1562-F3B9-36F735C7DEB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60459932"/>
              </p:ext>
            </p:extLst>
          </p:nvPr>
        </p:nvGraphicFramePr>
        <p:xfrm>
          <a:off x="1021267" y="2069258"/>
          <a:ext cx="9451267" cy="385823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94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566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826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4000" b="1" dirty="0">
                          <a:solidFill>
                            <a:srgbClr val="333333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1</a:t>
                      </a: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D04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300" dirty="0">
                        <a:solidFill>
                          <a:srgbClr val="1E2D4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D04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3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4000" b="1">
                          <a:solidFill>
                            <a:srgbClr val="333333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2</a:t>
                      </a: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D04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300" dirty="0"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D04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3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4000" b="1">
                          <a:solidFill>
                            <a:srgbClr val="333333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3</a:t>
                      </a: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D04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ru-RU" sz="1300" dirty="0">
                        <a:solidFill>
                          <a:schemeClr val="dk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D04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6883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4000" b="1">
                          <a:solidFill>
                            <a:srgbClr val="333333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4</a:t>
                      </a: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D04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300" b="1" dirty="0">
                        <a:solidFill>
                          <a:srgbClr val="1E2D4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D04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oogle Shape;125;p9">
            <a:extLst>
              <a:ext uri="{FF2B5EF4-FFF2-40B4-BE49-F238E27FC236}">
                <a16:creationId xmlns="" xmlns:a16="http://schemas.microsoft.com/office/drawing/2014/main" id="{5987EF60-41A5-A12F-5A71-39259A513917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798" y="6241430"/>
            <a:ext cx="1152099" cy="436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7835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pic>
        <p:nvPicPr>
          <p:cNvPr id="3" name="Google Shape;153;p22">
            <a:extLst>
              <a:ext uri="{FF2B5EF4-FFF2-40B4-BE49-F238E27FC236}">
                <a16:creationId xmlns="" xmlns:a16="http://schemas.microsoft.com/office/drawing/2014/main" id="{91F7A980-EF83-DFD3-75A9-5556D760FBA0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" y="-6000"/>
            <a:ext cx="12192004" cy="6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60;g1405c756dda_0_10">
            <a:extLst>
              <a:ext uri="{FF2B5EF4-FFF2-40B4-BE49-F238E27FC236}">
                <a16:creationId xmlns="" xmlns:a16="http://schemas.microsoft.com/office/drawing/2014/main" id="{58E7BABC-01DA-7F8D-8BF4-411ABD9E06A9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833" y="5418434"/>
            <a:ext cx="1140168" cy="734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4;p10">
            <a:extLst>
              <a:ext uri="{FF2B5EF4-FFF2-40B4-BE49-F238E27FC236}">
                <a16:creationId xmlns="" xmlns:a16="http://schemas.microsoft.com/office/drawing/2014/main" id="{2A42E880-413A-5038-9AB9-892185D7EB97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2951384" y="5525930"/>
            <a:ext cx="1790549" cy="525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951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F05A0E-4686-87AA-D246-DAC53ADF2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" sz="4400" b="1" dirty="0">
                <a:solidFill>
                  <a:srgbClr val="333333"/>
                </a:solidFill>
                <a:latin typeface="Jost"/>
                <a:ea typeface="Jost"/>
                <a:cs typeface="Jost"/>
                <a:sym typeface="Jost"/>
              </a:rPr>
              <a:t>Заголовок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D6ECDB8-3518-9400-47B3-39FEF2B7D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70E0A-86B1-9C41-B147-FA64C20FE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54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diagramData" Target="../diagrams/data2.xml"/><Relationship Id="rId1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12" Type="http://schemas.microsoft.com/office/2007/relationships/diagramDrawing" Target="../diagrams/drawing1.xml"/><Relationship Id="rId17" Type="http://schemas.microsoft.com/office/2007/relationships/diagramDrawing" Target="../diagrams/drawing2.xml"/><Relationship Id="rId2" Type="http://schemas.openxmlformats.org/officeDocument/2006/relationships/image" Target="../media/image12.png"/><Relationship Id="rId16" Type="http://schemas.openxmlformats.org/officeDocument/2006/relationships/diagramColors" Target="../diagrams/colors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5.png"/><Relationship Id="rId1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4.jpg"/><Relationship Id="rId9" Type="http://schemas.openxmlformats.org/officeDocument/2006/relationships/diagramLayout" Target="../diagrams/layout1.xml"/><Relationship Id="rId1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1;p1"/>
          <p:cNvSpPr txBox="1"/>
          <p:nvPr/>
        </p:nvSpPr>
        <p:spPr>
          <a:xfrm>
            <a:off x="1598101" y="457072"/>
            <a:ext cx="52365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dirty="0">
                <a:solidFill>
                  <a:schemeClr val="dk1"/>
                </a:solidFill>
                <a:latin typeface="Jost"/>
                <a:ea typeface="Times New Roman"/>
                <a:cs typeface="Times New Roman"/>
                <a:sym typeface="Times New Roman"/>
              </a:rPr>
              <a:t>П</a:t>
            </a:r>
            <a:r>
              <a:rPr lang="ru-RU" sz="2800" b="1" i="0" u="none" strike="noStrike" cap="none" dirty="0">
                <a:solidFill>
                  <a:schemeClr val="dk1"/>
                </a:solidFill>
                <a:latin typeface="Jost"/>
                <a:ea typeface="Times New Roman"/>
                <a:cs typeface="Times New Roman"/>
                <a:sym typeface="Times New Roman"/>
              </a:rPr>
              <a:t>роект госпит</a:t>
            </a:r>
            <a:r>
              <a:rPr lang="ru-RU" sz="2800" b="1" dirty="0">
                <a:solidFill>
                  <a:schemeClr val="dk1"/>
                </a:solidFill>
                <a:latin typeface="Jost"/>
                <a:ea typeface="Times New Roman"/>
                <a:cs typeface="Times New Roman"/>
                <a:sym typeface="Times New Roman"/>
              </a:rPr>
              <a:t>альных школ России</a:t>
            </a:r>
            <a:r>
              <a:rPr lang="ru-RU" sz="2800" b="1" i="0" u="none" strike="noStrike" cap="none" dirty="0">
                <a:solidFill>
                  <a:schemeClr val="dk1"/>
                </a:solidFill>
                <a:latin typeface="Jost"/>
                <a:ea typeface="Times New Roman"/>
                <a:cs typeface="Times New Roman"/>
                <a:sym typeface="Times New Roman"/>
              </a:rPr>
              <a:t> «УчимЗнаем» </a:t>
            </a:r>
            <a:endParaRPr sz="1400" b="0" i="0" u="none" strike="noStrike" cap="none" dirty="0">
              <a:solidFill>
                <a:srgbClr val="000000"/>
              </a:solidFill>
              <a:latin typeface="Jost"/>
              <a:ea typeface="Arial"/>
              <a:cs typeface="Arial"/>
              <a:sym typeface="Arial"/>
            </a:endParaRPr>
          </a:p>
        </p:txBody>
      </p:sp>
      <p:sp>
        <p:nvSpPr>
          <p:cNvPr id="3" name="Google Shape;122;p1"/>
          <p:cNvSpPr txBox="1"/>
          <p:nvPr/>
        </p:nvSpPr>
        <p:spPr>
          <a:xfrm>
            <a:off x="793652" y="1420961"/>
            <a:ext cx="6845398" cy="332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3200" b="1" dirty="0">
                <a:solidFill>
                  <a:schemeClr val="dk1"/>
                </a:solidFill>
                <a:latin typeface="Jost"/>
                <a:ea typeface="Times New Roman"/>
                <a:cs typeface="Times New Roman"/>
                <a:sym typeface="Times New Roman"/>
              </a:rPr>
              <a:t>«</a:t>
            </a:r>
            <a:r>
              <a:rPr lang="ru-RU" sz="2800" b="1" i="0" u="none" strike="noStrike" cap="none" dirty="0">
                <a:solidFill>
                  <a:srgbClr val="000000"/>
                </a:solidFill>
                <a:latin typeface="Jost"/>
                <a:ea typeface="Times New Roman"/>
                <a:cs typeface="Times New Roman"/>
                <a:sym typeface="Times New Roman"/>
              </a:rPr>
              <a:t>Использование </a:t>
            </a:r>
            <a:r>
              <a:rPr lang="ru-RU" sz="2800" b="1" i="0" u="none" strike="noStrike" cap="none" dirty="0" smtClean="0">
                <a:solidFill>
                  <a:srgbClr val="000000"/>
                </a:solidFill>
                <a:latin typeface="Jost"/>
                <a:ea typeface="Times New Roman"/>
                <a:cs typeface="Times New Roman"/>
                <a:sym typeface="Times New Roman"/>
              </a:rPr>
              <a:t>ресурса мобильного электронного образования для  развития креативности и критического мышления у детей </a:t>
            </a:r>
            <a:r>
              <a:rPr lang="ru-RU" sz="2800" b="1" i="0" u="none" strike="noStrike" cap="none" dirty="0">
                <a:solidFill>
                  <a:srgbClr val="000000"/>
                </a:solidFill>
                <a:latin typeface="Jost"/>
                <a:ea typeface="Times New Roman"/>
                <a:cs typeface="Times New Roman"/>
                <a:sym typeface="Times New Roman"/>
              </a:rPr>
              <a:t>дошкольного возраста, </a:t>
            </a:r>
            <a:r>
              <a:rPr lang="ru-RU" sz="2800" b="1" i="0" u="none" strike="noStrike" cap="none" dirty="0" smtClean="0">
                <a:solidFill>
                  <a:srgbClr val="000000"/>
                </a:solidFill>
                <a:latin typeface="Jost"/>
                <a:ea typeface="Times New Roman"/>
                <a:cs typeface="Times New Roman"/>
                <a:sym typeface="Times New Roman"/>
              </a:rPr>
              <a:t>проходящих </a:t>
            </a:r>
            <a:r>
              <a:rPr lang="ru-RU" sz="2800" b="1" i="0" u="none" strike="noStrike" cap="none" dirty="0">
                <a:solidFill>
                  <a:srgbClr val="000000"/>
                </a:solidFill>
                <a:latin typeface="Jost"/>
                <a:ea typeface="Times New Roman"/>
                <a:cs typeface="Times New Roman"/>
                <a:sym typeface="Times New Roman"/>
              </a:rPr>
              <a:t>длительное лечение</a:t>
            </a:r>
            <a:r>
              <a:rPr lang="ru-RU" sz="3200" b="1" dirty="0">
                <a:solidFill>
                  <a:schemeClr val="dk1"/>
                </a:solidFill>
                <a:latin typeface="Jost"/>
                <a:ea typeface="Times New Roman"/>
                <a:cs typeface="Times New Roman"/>
                <a:sym typeface="Times New Roman"/>
              </a:rPr>
              <a:t>»</a:t>
            </a:r>
            <a:endParaRPr sz="2800" b="1" i="0" u="none" strike="noStrike" cap="none" dirty="0">
              <a:solidFill>
                <a:srgbClr val="000000"/>
              </a:solidFill>
              <a:latin typeface="Jos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Google Shape;123;p1"/>
          <p:cNvSpPr txBox="1"/>
          <p:nvPr/>
        </p:nvSpPr>
        <p:spPr>
          <a:xfrm>
            <a:off x="6086475" y="5269670"/>
            <a:ext cx="4762739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100" b="1" dirty="0" smtClean="0">
                <a:latin typeface="Jost"/>
                <a:ea typeface="Times New Roman"/>
                <a:cs typeface="Times New Roman"/>
                <a:sym typeface="Times New Roman"/>
              </a:rPr>
              <a:t>Смирнова </a:t>
            </a:r>
            <a:r>
              <a:rPr lang="ru-RU" sz="2100" b="1" dirty="0">
                <a:latin typeface="Jost"/>
                <a:ea typeface="Times New Roman"/>
                <a:cs typeface="Times New Roman"/>
                <a:sym typeface="Times New Roman"/>
              </a:rPr>
              <a:t>Лилия </a:t>
            </a:r>
            <a:r>
              <a:rPr lang="ru-RU" sz="2100" b="1" dirty="0" err="1" smtClean="0">
                <a:latin typeface="Jost"/>
                <a:ea typeface="Times New Roman"/>
                <a:cs typeface="Times New Roman"/>
                <a:sym typeface="Times New Roman"/>
              </a:rPr>
              <a:t>Ильдаровна</a:t>
            </a:r>
            <a:endParaRPr lang="en-US" sz="2100" b="1" dirty="0">
              <a:latin typeface="Jost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100" dirty="0" err="1" smtClean="0">
                <a:latin typeface="Jost"/>
                <a:ea typeface="Times New Roman"/>
                <a:cs typeface="Times New Roman"/>
                <a:sym typeface="Times New Roman"/>
              </a:rPr>
              <a:t>тьютор</a:t>
            </a:r>
            <a:r>
              <a:rPr lang="ru-RU" sz="2100" dirty="0" smtClean="0">
                <a:latin typeface="Jost"/>
                <a:ea typeface="Times New Roman"/>
                <a:cs typeface="Times New Roman"/>
                <a:sym typeface="Times New Roman"/>
              </a:rPr>
              <a:t> </a:t>
            </a:r>
            <a:endParaRPr sz="2100" dirty="0">
              <a:latin typeface="Jos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123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59;g125b23d547d_0_11"/>
          <p:cNvSpPr txBox="1">
            <a:spLocks/>
          </p:cNvSpPr>
          <p:nvPr/>
        </p:nvSpPr>
        <p:spPr>
          <a:xfrm>
            <a:off x="133350" y="193693"/>
            <a:ext cx="11152826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0"/>
              </a:spcBef>
              <a:buClr>
                <a:srgbClr val="114955"/>
              </a:buClr>
              <a:buSzPct val="100000"/>
              <a:buFont typeface="Open Sans"/>
              <a:buNone/>
            </a:pPr>
            <a:r>
              <a:rPr lang="ru-RU" dirty="0" smtClean="0">
                <a:latin typeface="Jost"/>
                <a:ea typeface="Arial"/>
                <a:cs typeface="Arial"/>
                <a:sym typeface="Arial"/>
              </a:rPr>
              <a:t>МЭО в работе с дошкольниками, находящимися на длительном лечении</a:t>
            </a:r>
            <a:endParaRPr lang="ru-RU" dirty="0">
              <a:latin typeface="Jost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60;g125b23d547d_0_11"/>
          <p:cNvSpPr/>
          <p:nvPr/>
        </p:nvSpPr>
        <p:spPr>
          <a:xfrm>
            <a:off x="3361173" y="4729289"/>
            <a:ext cx="4565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361;g125b23d547d_0_11"/>
          <p:cNvPicPr preferRelativeResize="0"/>
          <p:nvPr/>
        </p:nvPicPr>
        <p:blipFill rotWithShape="1">
          <a:blip r:embed="rId2">
            <a:alphaModFix/>
          </a:blip>
          <a:srcRect t="8617"/>
          <a:stretch/>
        </p:blipFill>
        <p:spPr>
          <a:xfrm>
            <a:off x="2826333" y="1374997"/>
            <a:ext cx="3826742" cy="200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362;g125b23d547d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5488" y="1429193"/>
            <a:ext cx="4770083" cy="245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363;g125b23d547d_0_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91258" y="3939420"/>
            <a:ext cx="4164699" cy="2148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64;g125b23d547d_0_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7110" y="4417420"/>
            <a:ext cx="4164698" cy="216522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365;g125b23d547d_0_11"/>
          <p:cNvSpPr txBox="1"/>
          <p:nvPr/>
        </p:nvSpPr>
        <p:spPr>
          <a:xfrm>
            <a:off x="8170546" y="1151821"/>
            <a:ext cx="2437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626262"/>
                </a:solidFill>
                <a:highlight>
                  <a:srgbClr val="E8E8E8"/>
                </a:highlight>
                <a:latin typeface="Roboto"/>
                <a:ea typeface="Roboto"/>
                <a:cs typeface="Roboto"/>
                <a:sym typeface="Roboto"/>
              </a:rPr>
              <a:t>Занятие 23. Подвиги русских воинов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" name="Google Shape;366;g125b23d547d_0_11"/>
          <p:cNvSpPr txBox="1"/>
          <p:nvPr/>
        </p:nvSpPr>
        <p:spPr>
          <a:xfrm>
            <a:off x="8290033" y="4281571"/>
            <a:ext cx="4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Google Shape;367;g125b23d547d_0_11"/>
          <p:cNvSpPr txBox="1"/>
          <p:nvPr/>
        </p:nvSpPr>
        <p:spPr>
          <a:xfrm>
            <a:off x="8304508" y="4161021"/>
            <a:ext cx="2169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626262"/>
                </a:solidFill>
                <a:highlight>
                  <a:srgbClr val="E8E8E8"/>
                </a:highlight>
                <a:latin typeface="Roboto"/>
                <a:ea typeface="Roboto"/>
                <a:cs typeface="Roboto"/>
                <a:sym typeface="Roboto"/>
              </a:rPr>
              <a:t>Занятие 25. Детское телевидение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" name="Google Shape;368;g125b23d547d_0_11"/>
          <p:cNvSpPr txBox="1"/>
          <p:nvPr/>
        </p:nvSpPr>
        <p:spPr>
          <a:xfrm>
            <a:off x="3414408" y="1227621"/>
            <a:ext cx="735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" name="Google Shape;369;g125b23d547d_0_11"/>
          <p:cNvSpPr txBox="1"/>
          <p:nvPr/>
        </p:nvSpPr>
        <p:spPr>
          <a:xfrm>
            <a:off x="3079558" y="1082521"/>
            <a:ext cx="3826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626262"/>
                </a:solidFill>
                <a:highlight>
                  <a:srgbClr val="E8E8E8"/>
                </a:highlight>
                <a:latin typeface="Roboto"/>
                <a:ea typeface="Roboto"/>
                <a:cs typeface="Roboto"/>
                <a:sym typeface="Roboto"/>
              </a:rPr>
              <a:t>Занятие 16. Народы севера. Животный и растительный мир севера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" name="Google Shape;370;g125b23d547d_0_11"/>
          <p:cNvSpPr txBox="1"/>
          <p:nvPr/>
        </p:nvSpPr>
        <p:spPr>
          <a:xfrm>
            <a:off x="3561758" y="3678821"/>
            <a:ext cx="192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626262"/>
                </a:solidFill>
                <a:highlight>
                  <a:srgbClr val="E8E8E8"/>
                </a:highlight>
                <a:latin typeface="Roboto"/>
                <a:ea typeface="Roboto"/>
                <a:cs typeface="Roboto"/>
                <a:sym typeface="Roboto"/>
              </a:rPr>
              <a:t>Занятие 18. Создаём красоту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8801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76;g1280e67df80_0_130"/>
          <p:cNvSpPr/>
          <p:nvPr/>
        </p:nvSpPr>
        <p:spPr>
          <a:xfrm>
            <a:off x="3253380" y="4774143"/>
            <a:ext cx="4565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377;g1280e67df80_0_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1365" y="1367000"/>
            <a:ext cx="4885024" cy="289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78;g1280e67df80_0_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7190" y="1557897"/>
            <a:ext cx="3954174" cy="2050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9;g1280e67df80_0_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6593" y="3969750"/>
            <a:ext cx="4441927" cy="2308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80;g1280e67df80_0_1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40442" y="4433500"/>
            <a:ext cx="4220002" cy="21783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81;g1280e67df80_0_130"/>
          <p:cNvSpPr txBox="1"/>
          <p:nvPr/>
        </p:nvSpPr>
        <p:spPr>
          <a:xfrm>
            <a:off x="3594303" y="3739600"/>
            <a:ext cx="1995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626262"/>
                </a:solidFill>
                <a:highlight>
                  <a:srgbClr val="E8E8E8"/>
                </a:highlight>
                <a:latin typeface="Roboto"/>
                <a:ea typeface="Roboto"/>
                <a:cs typeface="Roboto"/>
                <a:sym typeface="Roboto"/>
              </a:rPr>
              <a:t>Занятие 26. Праздник 8 Марта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382;g1280e67df80_0_130"/>
          <p:cNvSpPr txBox="1"/>
          <p:nvPr/>
        </p:nvSpPr>
        <p:spPr>
          <a:xfrm>
            <a:off x="8476915" y="4192500"/>
            <a:ext cx="2116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626262"/>
                </a:solidFill>
                <a:highlight>
                  <a:srgbClr val="E8E8E8"/>
                </a:highlight>
                <a:latin typeface="Roboto"/>
                <a:ea typeface="Roboto"/>
                <a:cs typeface="Roboto"/>
                <a:sym typeface="Roboto"/>
              </a:rPr>
              <a:t>Занятие 8. Перелетные птицы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83;g1280e67df80_0_130"/>
          <p:cNvSpPr txBox="1"/>
          <p:nvPr/>
        </p:nvSpPr>
        <p:spPr>
          <a:xfrm>
            <a:off x="2615115" y="1312675"/>
            <a:ext cx="3954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626262"/>
                </a:solidFill>
                <a:highlight>
                  <a:srgbClr val="E8E8E8"/>
                </a:highlight>
                <a:latin typeface="Roboto"/>
                <a:ea typeface="Roboto"/>
                <a:cs typeface="Roboto"/>
                <a:sym typeface="Roboto"/>
              </a:rPr>
              <a:t>Занятие 32. Весна в произведениях искусства. Весеннее настроение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Google Shape;384;g1280e67df80_0_130"/>
          <p:cNvSpPr txBox="1"/>
          <p:nvPr/>
        </p:nvSpPr>
        <p:spPr>
          <a:xfrm>
            <a:off x="7485715" y="1196675"/>
            <a:ext cx="3402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626262"/>
                </a:solidFill>
                <a:highlight>
                  <a:srgbClr val="E8E8E8"/>
                </a:highlight>
                <a:latin typeface="Roboto"/>
                <a:ea typeface="Roboto"/>
                <a:cs typeface="Roboto"/>
                <a:sym typeface="Roboto"/>
              </a:rPr>
              <a:t>Занятие 5. Отображение осени в произведениях искусства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Google Shape;359;g125b23d547d_0_11"/>
          <p:cNvSpPr txBox="1">
            <a:spLocks/>
          </p:cNvSpPr>
          <p:nvPr/>
        </p:nvSpPr>
        <p:spPr>
          <a:xfrm>
            <a:off x="133350" y="193693"/>
            <a:ext cx="11152826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0"/>
              </a:spcBef>
              <a:buClr>
                <a:srgbClr val="114955"/>
              </a:buClr>
              <a:buSzPct val="100000"/>
              <a:buFont typeface="Open Sans"/>
              <a:buNone/>
            </a:pPr>
            <a:r>
              <a:rPr lang="ru-RU" dirty="0" smtClean="0">
                <a:latin typeface="Jost"/>
                <a:ea typeface="Arial"/>
                <a:cs typeface="Arial"/>
                <a:sym typeface="Arial"/>
              </a:rPr>
              <a:t>МЭО в работе с дошкольниками, находящимися на длительном лечении</a:t>
            </a:r>
            <a:endParaRPr lang="ru-RU" dirty="0">
              <a:latin typeface="Jos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181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8;g12698b70da0_0_0"/>
          <p:cNvSpPr txBox="1">
            <a:spLocks/>
          </p:cNvSpPr>
          <p:nvPr/>
        </p:nvSpPr>
        <p:spPr>
          <a:xfrm>
            <a:off x="219074" y="96169"/>
            <a:ext cx="11572875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0"/>
              </a:spcBef>
              <a:buClr>
                <a:srgbClr val="114955"/>
              </a:buClr>
              <a:buSzPts val="2800"/>
              <a:buFont typeface="Open Sans"/>
              <a:buNone/>
            </a:pPr>
            <a:r>
              <a:rPr lang="ru-RU" b="1" smtClean="0">
                <a:latin typeface="Jost"/>
                <a:ea typeface="Arial"/>
                <a:cs typeface="Arial"/>
                <a:sym typeface="Arial"/>
              </a:rPr>
              <a:t>Приобщение к художественной литературе</a:t>
            </a:r>
            <a:endParaRPr lang="ru-RU" b="1" dirty="0">
              <a:latin typeface="Jost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439;g12698b70da0_0_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81629" y="3533499"/>
            <a:ext cx="2384775" cy="29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40;g12698b70da0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8404" y="1154474"/>
            <a:ext cx="4229376" cy="237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1;g12698b70da0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7779" y="1462524"/>
            <a:ext cx="4746374" cy="2472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43;g12698b70da0_0_0"/>
          <p:cNvSpPr txBox="1"/>
          <p:nvPr/>
        </p:nvSpPr>
        <p:spPr>
          <a:xfrm>
            <a:off x="5661079" y="4395774"/>
            <a:ext cx="5157000" cy="1939500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4F20"/>
              </a:buClr>
              <a:buSzPts val="1900"/>
              <a:buFont typeface="Arial"/>
              <a:buChar char="-"/>
            </a:pPr>
            <a:r>
              <a:rPr lang="ru-RU" sz="1900" b="0" i="0" u="none" strike="noStrike" cap="none">
                <a:solidFill>
                  <a:srgbClr val="334F20"/>
                </a:solidFill>
                <a:latin typeface="Jost"/>
                <a:ea typeface="Arial"/>
                <a:cs typeface="Arial"/>
                <a:sym typeface="Arial"/>
              </a:rPr>
              <a:t>Знакомство с художественной литературой</a:t>
            </a:r>
            <a:endParaRPr sz="1900" b="0" i="0" u="none" strike="noStrike" cap="none">
              <a:solidFill>
                <a:srgbClr val="334F20"/>
              </a:solidFill>
              <a:latin typeface="Jost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4F20"/>
              </a:buClr>
              <a:buSzPts val="1900"/>
              <a:buFont typeface="Arial"/>
              <a:buChar char="-"/>
            </a:pPr>
            <a:r>
              <a:rPr lang="ru-RU" sz="1900" b="0" i="0" u="none" strike="noStrike" cap="none">
                <a:solidFill>
                  <a:srgbClr val="334F20"/>
                </a:solidFill>
                <a:latin typeface="Jost"/>
                <a:ea typeface="Arial"/>
                <a:cs typeface="Arial"/>
                <a:sym typeface="Arial"/>
              </a:rPr>
              <a:t>Поиск особых книг</a:t>
            </a:r>
            <a:endParaRPr sz="1900" b="0" i="0" u="none" strike="noStrike" cap="none">
              <a:solidFill>
                <a:srgbClr val="334F20"/>
              </a:solidFill>
              <a:latin typeface="Jost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4F20"/>
              </a:buClr>
              <a:buSzPts val="1900"/>
              <a:buFont typeface="Arial"/>
              <a:buChar char="-"/>
            </a:pPr>
            <a:r>
              <a:rPr lang="ru-RU" sz="1900" b="0" i="0" u="none" strike="noStrike" cap="none">
                <a:solidFill>
                  <a:srgbClr val="334F20"/>
                </a:solidFill>
                <a:latin typeface="Jost"/>
                <a:ea typeface="Arial"/>
                <a:cs typeface="Arial"/>
                <a:sym typeface="Arial"/>
              </a:rPr>
              <a:t>Приобщение к совместному чтению и слушанию</a:t>
            </a:r>
            <a:endParaRPr sz="1900" b="0" i="0" u="none" strike="noStrike" cap="none">
              <a:solidFill>
                <a:srgbClr val="334F20"/>
              </a:solidFill>
              <a:latin typeface="Jost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4F20"/>
              </a:buClr>
              <a:buSzPts val="1900"/>
              <a:buFont typeface="Arial"/>
              <a:buChar char="-"/>
            </a:pPr>
            <a:r>
              <a:rPr lang="ru-RU" sz="1900" b="0" i="0" u="none" strike="noStrike" cap="none">
                <a:solidFill>
                  <a:srgbClr val="334F20"/>
                </a:solidFill>
                <a:latin typeface="Jost"/>
                <a:ea typeface="Arial"/>
                <a:cs typeface="Arial"/>
                <a:sym typeface="Arial"/>
              </a:rPr>
              <a:t>Развитие читательской грамотности</a:t>
            </a:r>
            <a:endParaRPr sz="1900" b="0" i="0" u="none" strike="noStrike" cap="none">
              <a:solidFill>
                <a:srgbClr val="334F20"/>
              </a:solidFill>
              <a:latin typeface="Jost"/>
              <a:ea typeface="Arial"/>
              <a:cs typeface="Arial"/>
              <a:sym typeface="Arial"/>
            </a:endParaRPr>
          </a:p>
        </p:txBody>
      </p:sp>
      <p:sp>
        <p:nvSpPr>
          <p:cNvPr id="7" name="Google Shape;444;g12698b70da0_0_0"/>
          <p:cNvSpPr txBox="1"/>
          <p:nvPr/>
        </p:nvSpPr>
        <p:spPr>
          <a:xfrm>
            <a:off x="6429029" y="1154474"/>
            <a:ext cx="449525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 dirty="0">
                <a:solidFill>
                  <a:srgbClr val="000000"/>
                </a:solidFill>
                <a:latin typeface="Jost"/>
                <a:ea typeface="Open Sans"/>
                <a:cs typeface="Open Sans"/>
                <a:sym typeface="Open Sans"/>
              </a:rPr>
              <a:t>МЭО: Занятие 14. Сказка “Снегурочка”</a:t>
            </a:r>
            <a:endParaRPr sz="1600" b="1" i="0" u="none" strike="noStrike" cap="none" dirty="0">
              <a:solidFill>
                <a:srgbClr val="000000"/>
              </a:solidFill>
              <a:latin typeface="Jost"/>
              <a:ea typeface="Open Sans"/>
              <a:cs typeface="Open Sans"/>
              <a:sym typeface="Open Sans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B335A648-BBCA-9C43-8ABF-872B1B6F2627}"/>
              </a:ext>
            </a:extLst>
          </p:cNvPr>
          <p:cNvGrpSpPr/>
          <p:nvPr/>
        </p:nvGrpSpPr>
        <p:grpSpPr>
          <a:xfrm>
            <a:off x="5753940" y="4501527"/>
            <a:ext cx="399064" cy="294853"/>
            <a:chOff x="157280" y="1528763"/>
            <a:chExt cx="399064" cy="294853"/>
          </a:xfrm>
        </p:grpSpPr>
        <p:sp>
          <p:nvSpPr>
            <p:cNvPr id="9" name="Шестиугольник 8">
              <a:extLst>
                <a:ext uri="{FF2B5EF4-FFF2-40B4-BE49-F238E27FC236}">
                  <a16:creationId xmlns:a16="http://schemas.microsoft.com/office/drawing/2014/main" xmlns="" id="{3997CCAB-464F-C34D-92BB-3D037961C766}"/>
                </a:ext>
              </a:extLst>
            </p:cNvPr>
            <p:cNvSpPr/>
            <p:nvPr/>
          </p:nvSpPr>
          <p:spPr>
            <a:xfrm>
              <a:off x="214314" y="1528763"/>
              <a:ext cx="342030" cy="294853"/>
            </a:xfrm>
            <a:prstGeom prst="hexagon">
              <a:avLst/>
            </a:prstGeom>
            <a:solidFill>
              <a:srgbClr val="197A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  <p:sp>
          <p:nvSpPr>
            <p:cNvPr id="10" name="Шестиугольник 9">
              <a:extLst>
                <a:ext uri="{FF2B5EF4-FFF2-40B4-BE49-F238E27FC236}">
                  <a16:creationId xmlns:a16="http://schemas.microsoft.com/office/drawing/2014/main" xmlns="" id="{3DB1B1C9-DD46-9B46-8B7D-D28BF7725899}"/>
                </a:ext>
              </a:extLst>
            </p:cNvPr>
            <p:cNvSpPr/>
            <p:nvPr/>
          </p:nvSpPr>
          <p:spPr>
            <a:xfrm>
              <a:off x="157280" y="1528763"/>
              <a:ext cx="342030" cy="294853"/>
            </a:xfrm>
            <a:prstGeom prst="hexagon">
              <a:avLst/>
            </a:prstGeom>
            <a:gradFill>
              <a:gsLst>
                <a:gs pos="0">
                  <a:srgbClr val="197AD8"/>
                </a:gs>
                <a:gs pos="50000">
                  <a:srgbClr val="00B050"/>
                </a:gs>
                <a:gs pos="100000">
                  <a:srgbClr val="00B0F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54BD6AA3-15DD-8141-8E89-1693B3ACCC47}"/>
              </a:ext>
            </a:extLst>
          </p:cNvPr>
          <p:cNvGrpSpPr/>
          <p:nvPr/>
        </p:nvGrpSpPr>
        <p:grpSpPr>
          <a:xfrm>
            <a:off x="5740269" y="5488003"/>
            <a:ext cx="399064" cy="294853"/>
            <a:chOff x="157280" y="1528763"/>
            <a:chExt cx="399064" cy="294853"/>
          </a:xfrm>
        </p:grpSpPr>
        <p:sp>
          <p:nvSpPr>
            <p:cNvPr id="12" name="Шестиугольник 11">
              <a:extLst>
                <a:ext uri="{FF2B5EF4-FFF2-40B4-BE49-F238E27FC236}">
                  <a16:creationId xmlns:a16="http://schemas.microsoft.com/office/drawing/2014/main" xmlns="" id="{2DC95916-A550-A64D-8852-6527A123D281}"/>
                </a:ext>
              </a:extLst>
            </p:cNvPr>
            <p:cNvSpPr/>
            <p:nvPr/>
          </p:nvSpPr>
          <p:spPr>
            <a:xfrm>
              <a:off x="214314" y="1528763"/>
              <a:ext cx="342030" cy="294853"/>
            </a:xfrm>
            <a:prstGeom prst="hexagon">
              <a:avLst/>
            </a:prstGeom>
            <a:solidFill>
              <a:srgbClr val="197A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  <p:sp>
          <p:nvSpPr>
            <p:cNvPr id="13" name="Шестиугольник 12">
              <a:extLst>
                <a:ext uri="{FF2B5EF4-FFF2-40B4-BE49-F238E27FC236}">
                  <a16:creationId xmlns:a16="http://schemas.microsoft.com/office/drawing/2014/main" xmlns="" id="{744E991B-E46C-B643-95F8-0C50BA7A8C5B}"/>
                </a:ext>
              </a:extLst>
            </p:cNvPr>
            <p:cNvSpPr/>
            <p:nvPr/>
          </p:nvSpPr>
          <p:spPr>
            <a:xfrm>
              <a:off x="157280" y="1528763"/>
              <a:ext cx="342030" cy="294853"/>
            </a:xfrm>
            <a:prstGeom prst="hexagon">
              <a:avLst/>
            </a:prstGeom>
            <a:gradFill>
              <a:gsLst>
                <a:gs pos="0">
                  <a:srgbClr val="197AD8"/>
                </a:gs>
                <a:gs pos="50000">
                  <a:srgbClr val="00B050"/>
                </a:gs>
                <a:gs pos="100000">
                  <a:srgbClr val="00B0F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AF68F7A3-9D07-FD4F-AA41-879D61BF4130}"/>
              </a:ext>
            </a:extLst>
          </p:cNvPr>
          <p:cNvGrpSpPr/>
          <p:nvPr/>
        </p:nvGrpSpPr>
        <p:grpSpPr>
          <a:xfrm>
            <a:off x="5746607" y="5965168"/>
            <a:ext cx="399064" cy="294853"/>
            <a:chOff x="157280" y="1528763"/>
            <a:chExt cx="399064" cy="294853"/>
          </a:xfrm>
        </p:grpSpPr>
        <p:sp>
          <p:nvSpPr>
            <p:cNvPr id="15" name="Шестиугольник 14">
              <a:extLst>
                <a:ext uri="{FF2B5EF4-FFF2-40B4-BE49-F238E27FC236}">
                  <a16:creationId xmlns:a16="http://schemas.microsoft.com/office/drawing/2014/main" xmlns="" id="{E7FA3B4F-55EC-CD4C-84A8-6D4D70276983}"/>
                </a:ext>
              </a:extLst>
            </p:cNvPr>
            <p:cNvSpPr/>
            <p:nvPr/>
          </p:nvSpPr>
          <p:spPr>
            <a:xfrm>
              <a:off x="214314" y="1528763"/>
              <a:ext cx="342030" cy="294853"/>
            </a:xfrm>
            <a:prstGeom prst="hexagon">
              <a:avLst/>
            </a:prstGeom>
            <a:solidFill>
              <a:srgbClr val="197A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xmlns="" id="{EDAD0C4A-0D66-B24A-8FCE-6A96A8828B8F}"/>
                </a:ext>
              </a:extLst>
            </p:cNvPr>
            <p:cNvSpPr/>
            <p:nvPr/>
          </p:nvSpPr>
          <p:spPr>
            <a:xfrm>
              <a:off x="157280" y="1528763"/>
              <a:ext cx="342030" cy="294853"/>
            </a:xfrm>
            <a:prstGeom prst="hexagon">
              <a:avLst/>
            </a:prstGeom>
            <a:gradFill>
              <a:gsLst>
                <a:gs pos="0">
                  <a:srgbClr val="197AD8"/>
                </a:gs>
                <a:gs pos="50000">
                  <a:srgbClr val="00B050"/>
                </a:gs>
                <a:gs pos="100000">
                  <a:srgbClr val="00B0F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B8CA4ED5-F280-894E-B147-872CCAC8545D}"/>
              </a:ext>
            </a:extLst>
          </p:cNvPr>
          <p:cNvGrpSpPr/>
          <p:nvPr/>
        </p:nvGrpSpPr>
        <p:grpSpPr>
          <a:xfrm>
            <a:off x="5740269" y="5081871"/>
            <a:ext cx="399064" cy="294853"/>
            <a:chOff x="157280" y="1528763"/>
            <a:chExt cx="399064" cy="294853"/>
          </a:xfrm>
        </p:grpSpPr>
        <p:sp>
          <p:nvSpPr>
            <p:cNvPr id="18" name="Шестиугольник 17">
              <a:extLst>
                <a:ext uri="{FF2B5EF4-FFF2-40B4-BE49-F238E27FC236}">
                  <a16:creationId xmlns:a16="http://schemas.microsoft.com/office/drawing/2014/main" xmlns="" id="{1D2272AB-106D-D049-BE5F-8D0CAAD17062}"/>
                </a:ext>
              </a:extLst>
            </p:cNvPr>
            <p:cNvSpPr/>
            <p:nvPr/>
          </p:nvSpPr>
          <p:spPr>
            <a:xfrm>
              <a:off x="214314" y="1528763"/>
              <a:ext cx="342030" cy="294853"/>
            </a:xfrm>
            <a:prstGeom prst="hexagon">
              <a:avLst/>
            </a:prstGeom>
            <a:solidFill>
              <a:srgbClr val="197A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  <p:sp>
          <p:nvSpPr>
            <p:cNvPr id="19" name="Шестиугольник 18">
              <a:extLst>
                <a:ext uri="{FF2B5EF4-FFF2-40B4-BE49-F238E27FC236}">
                  <a16:creationId xmlns:a16="http://schemas.microsoft.com/office/drawing/2014/main" xmlns="" id="{DFCAF4A8-EED3-FD40-BDE7-B8181174DFF6}"/>
                </a:ext>
              </a:extLst>
            </p:cNvPr>
            <p:cNvSpPr/>
            <p:nvPr/>
          </p:nvSpPr>
          <p:spPr>
            <a:xfrm>
              <a:off x="157280" y="1528763"/>
              <a:ext cx="342030" cy="294853"/>
            </a:xfrm>
            <a:prstGeom prst="hexagon">
              <a:avLst/>
            </a:prstGeom>
            <a:gradFill>
              <a:gsLst>
                <a:gs pos="0">
                  <a:srgbClr val="197AD8"/>
                </a:gs>
                <a:gs pos="50000">
                  <a:srgbClr val="00B050"/>
                </a:gs>
                <a:gs pos="100000">
                  <a:srgbClr val="00B0F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2739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73;p9"/>
          <p:cNvSpPr txBox="1"/>
          <p:nvPr/>
        </p:nvSpPr>
        <p:spPr>
          <a:xfrm>
            <a:off x="2199000" y="9806"/>
            <a:ext cx="7184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200"/>
              <a:buFont typeface="Arial"/>
              <a:buNone/>
            </a:pPr>
            <a:r>
              <a:rPr lang="ru-RU" sz="3200" b="1" i="0" u="none" strike="noStrike" cap="none" dirty="0">
                <a:solidFill>
                  <a:srgbClr val="073763"/>
                </a:solidFill>
                <a:latin typeface="Jost"/>
                <a:ea typeface="Arial"/>
                <a:cs typeface="Arial"/>
                <a:sym typeface="Arial"/>
              </a:rPr>
              <a:t>СПАСИБО ЗА ВНИМАНИЕ!</a:t>
            </a:r>
            <a:endParaRPr sz="2000" b="1" i="0" u="none" strike="noStrike" cap="none" dirty="0">
              <a:solidFill>
                <a:srgbClr val="073763"/>
              </a:solidFill>
              <a:latin typeface="Jost"/>
              <a:ea typeface="Arial"/>
              <a:cs typeface="Arial"/>
              <a:sym typeface="Arial"/>
            </a:endParaRPr>
          </a:p>
        </p:txBody>
      </p:sp>
      <p:sp>
        <p:nvSpPr>
          <p:cNvPr id="4" name="Google Shape;474;p9"/>
          <p:cNvSpPr txBox="1"/>
          <p:nvPr/>
        </p:nvSpPr>
        <p:spPr>
          <a:xfrm>
            <a:off x="1649288" y="4487859"/>
            <a:ext cx="49122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 smtClean="0">
                <a:solidFill>
                  <a:srgbClr val="002060"/>
                </a:solidFill>
                <a:latin typeface="Jost"/>
                <a:ea typeface="Open Sans"/>
                <a:cs typeface="Open Sans"/>
                <a:sym typeface="Open Sans"/>
              </a:rPr>
              <a:t>Тьютор </a:t>
            </a:r>
            <a:r>
              <a:rPr lang="ru-RU" sz="1800" b="1" i="0" u="none" strike="noStrike" cap="none" dirty="0">
                <a:solidFill>
                  <a:srgbClr val="002060"/>
                </a:solidFill>
                <a:latin typeface="Jost"/>
                <a:ea typeface="Open Sans"/>
                <a:cs typeface="Open Sans"/>
                <a:sym typeface="Open Sans"/>
              </a:rPr>
              <a:t>дошкольного </a:t>
            </a:r>
            <a:r>
              <a:rPr lang="ru-RU" sz="1800" b="1" i="0" u="none" strike="noStrike" cap="none" dirty="0" smtClean="0">
                <a:solidFill>
                  <a:srgbClr val="002060"/>
                </a:solidFill>
                <a:latin typeface="Jost"/>
                <a:ea typeface="Open Sans"/>
                <a:cs typeface="Open Sans"/>
                <a:sym typeface="Open Sans"/>
              </a:rPr>
              <a:t>образования</a:t>
            </a:r>
            <a:r>
              <a:rPr lang="ru-RU" sz="1800" b="1" i="0" u="none" strike="noStrike" cap="none" dirty="0">
                <a:solidFill>
                  <a:srgbClr val="002060"/>
                </a:solidFill>
                <a:latin typeface="Jost"/>
                <a:ea typeface="Open Sans"/>
                <a:cs typeface="Open Sans"/>
                <a:sym typeface="Open Sans"/>
              </a:rPr>
              <a:t>:</a:t>
            </a:r>
            <a:endParaRPr sz="1800" b="1" i="0" u="none" strike="noStrike" cap="none" dirty="0">
              <a:solidFill>
                <a:srgbClr val="002060"/>
              </a:solidFill>
              <a:latin typeface="Jost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 smtClean="0">
                <a:solidFill>
                  <a:srgbClr val="073763"/>
                </a:solidFill>
                <a:latin typeface="Jost"/>
                <a:ea typeface="Open Sans"/>
                <a:cs typeface="Open Sans"/>
                <a:sym typeface="Open Sans"/>
              </a:rPr>
              <a:t>Смирнова </a:t>
            </a:r>
            <a:r>
              <a:rPr lang="ru-RU" sz="1800" b="1" i="0" u="none" strike="noStrike" cap="none" dirty="0">
                <a:solidFill>
                  <a:srgbClr val="073763"/>
                </a:solidFill>
                <a:latin typeface="Jost"/>
                <a:ea typeface="Open Sans"/>
                <a:cs typeface="Open Sans"/>
                <a:sym typeface="Open Sans"/>
              </a:rPr>
              <a:t>Лилия </a:t>
            </a:r>
            <a:r>
              <a:rPr lang="ru-RU" sz="1800" b="1" i="0" u="none" strike="noStrike" cap="none" dirty="0" err="1" smtClean="0">
                <a:solidFill>
                  <a:srgbClr val="073763"/>
                </a:solidFill>
                <a:latin typeface="Jost"/>
                <a:ea typeface="Open Sans"/>
                <a:cs typeface="Open Sans"/>
                <a:sym typeface="Open Sans"/>
              </a:rPr>
              <a:t>Ильдаровна</a:t>
            </a:r>
            <a:endParaRPr sz="1800" b="1" i="0" u="none" strike="noStrike" cap="none" dirty="0">
              <a:solidFill>
                <a:srgbClr val="073763"/>
              </a:solidFill>
              <a:latin typeface="Jost"/>
              <a:ea typeface="Open Sans"/>
              <a:cs typeface="Open Sans"/>
              <a:sym typeface="Open Sans"/>
            </a:endParaRPr>
          </a:p>
        </p:txBody>
      </p:sp>
      <p:pic>
        <p:nvPicPr>
          <p:cNvPr id="5" name="Google Shape;475;p9"/>
          <p:cNvPicPr preferRelativeResize="0"/>
          <p:nvPr/>
        </p:nvPicPr>
        <p:blipFill rotWithShape="1">
          <a:blip r:embed="rId2">
            <a:alphaModFix/>
          </a:blip>
          <a:srcRect l="9489" t="28913" r="11101" b="29544"/>
          <a:stretch/>
        </p:blipFill>
        <p:spPr>
          <a:xfrm>
            <a:off x="5163125" y="5299167"/>
            <a:ext cx="4380925" cy="1289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7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9288" y="698006"/>
            <a:ext cx="8283832" cy="378985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  <a:effectLst>
            <a:outerShdw blurRad="814388" dist="209550" dir="7860000" algn="bl" rotWithShape="0">
              <a:srgbClr val="6D9EEB">
                <a:alpha val="9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8937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g11ba52e0e0a_0_0"/>
          <p:cNvSpPr txBox="1"/>
          <p:nvPr/>
        </p:nvSpPr>
        <p:spPr>
          <a:xfrm>
            <a:off x="5228035" y="2256789"/>
            <a:ext cx="7539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>
                <a:solidFill>
                  <a:schemeClr val="lt1"/>
                </a:solidFill>
                <a:latin typeface="Jost"/>
                <a:ea typeface="Open Sans"/>
                <a:cs typeface="Open Sans"/>
                <a:sym typeface="Open Sans"/>
              </a:rPr>
              <a:t>03</a:t>
            </a:r>
            <a:endParaRPr sz="1400" b="0" i="0" u="none" strike="noStrike" cap="none">
              <a:solidFill>
                <a:srgbClr val="000000"/>
              </a:solidFill>
              <a:latin typeface="Jost"/>
              <a:ea typeface="Arial"/>
              <a:cs typeface="Arial"/>
              <a:sym typeface="Arial"/>
            </a:endParaRPr>
          </a:p>
        </p:txBody>
      </p:sp>
      <p:sp>
        <p:nvSpPr>
          <p:cNvPr id="3" name="Google Shape;132;g11ba52e0e0a_0_0"/>
          <p:cNvSpPr/>
          <p:nvPr/>
        </p:nvSpPr>
        <p:spPr>
          <a:xfrm>
            <a:off x="2535240" y="1363713"/>
            <a:ext cx="3712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5B9BD5"/>
              </a:solidFill>
              <a:latin typeface="Jost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33;g11ba52e0e0a_0_0"/>
          <p:cNvSpPr/>
          <p:nvPr/>
        </p:nvSpPr>
        <p:spPr>
          <a:xfrm>
            <a:off x="7900245" y="3551094"/>
            <a:ext cx="305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A5A5A5"/>
              </a:solidFill>
              <a:latin typeface="Jost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35;g11ba52e0e0a_0_0"/>
          <p:cNvPicPr preferRelativeResize="0"/>
          <p:nvPr/>
        </p:nvPicPr>
        <p:blipFill rotWithShape="1">
          <a:blip r:embed="rId2">
            <a:alphaModFix/>
          </a:blip>
          <a:srcRect l="17786" r="16289"/>
          <a:stretch/>
        </p:blipFill>
        <p:spPr>
          <a:xfrm>
            <a:off x="5519679" y="2414286"/>
            <a:ext cx="1810826" cy="9012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529"/>
              </a:srgbClr>
            </a:outerShdw>
          </a:effectLst>
        </p:spPr>
      </p:pic>
      <p:pic>
        <p:nvPicPr>
          <p:cNvPr id="6" name="Google Shape;136;g11ba52e0e0a_0_0"/>
          <p:cNvPicPr preferRelativeResize="0"/>
          <p:nvPr/>
        </p:nvPicPr>
        <p:blipFill rotWithShape="1">
          <a:blip r:embed="rId3">
            <a:alphaModFix/>
          </a:blip>
          <a:srcRect l="-2240" r="2240"/>
          <a:stretch/>
        </p:blipFill>
        <p:spPr>
          <a:xfrm>
            <a:off x="2359308" y="145313"/>
            <a:ext cx="7776863" cy="100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g11ba52e0e0a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5539" y="2505101"/>
            <a:ext cx="1437324" cy="6801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529"/>
              </a:srgbClr>
            </a:outerShdw>
          </a:effectLst>
        </p:spPr>
      </p:pic>
      <p:pic>
        <p:nvPicPr>
          <p:cNvPr id="8" name="Google Shape;138;g11ba52e0e0a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32939" y="2437309"/>
            <a:ext cx="1284505" cy="85425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529"/>
              </a:srgbClr>
            </a:outerShdw>
          </a:effectLst>
        </p:spPr>
      </p:pic>
      <p:pic>
        <p:nvPicPr>
          <p:cNvPr id="9" name="Google Shape;139;g11ba52e0e0a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99519" y="2529655"/>
            <a:ext cx="1837729" cy="65542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529"/>
              </a:srgbClr>
            </a:outerShdw>
          </a:effectLst>
        </p:spPr>
      </p:pic>
      <p:pic>
        <p:nvPicPr>
          <p:cNvPr id="10" name="Google Shape;140;g11ba52e0e0a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606438" y="2489874"/>
            <a:ext cx="753875" cy="71057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529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866501" y="6361993"/>
            <a:ext cx="549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b="1" dirty="0">
                <a:solidFill>
                  <a:srgbClr val="4472C4"/>
                </a:solidFill>
                <a:latin typeface="Jost"/>
              </a:rPr>
              <a:t>https://uchimznaem.ru/doshkolnoe-obrazovanie/</a:t>
            </a:r>
            <a:endParaRPr lang="ru-RU" b="1" dirty="0">
              <a:solidFill>
                <a:srgbClr val="4472C4"/>
              </a:solidFill>
              <a:latin typeface="Jost"/>
            </a:endParaRP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xmlns="" id="{72258705-CD14-4747-B438-EE2484859E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587881"/>
              </p:ext>
            </p:extLst>
          </p:nvPr>
        </p:nvGraphicFramePr>
        <p:xfrm>
          <a:off x="3434778" y="1159477"/>
          <a:ext cx="5925535" cy="109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525F255D-B07A-FE4F-AC30-C97393C19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7743720"/>
              </p:ext>
            </p:extLst>
          </p:nvPr>
        </p:nvGraphicFramePr>
        <p:xfrm>
          <a:off x="3501711" y="3448988"/>
          <a:ext cx="5925534" cy="2307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448" y="2499408"/>
            <a:ext cx="1089105" cy="685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177478" y="6046210"/>
            <a:ext cx="8672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Jost"/>
              </a:rPr>
              <a:t>Раздел по дошкольному образованию проекта госпитальных школ России «УчимЗнаем»:</a:t>
            </a:r>
            <a:endParaRPr lang="ru-RU" dirty="0">
              <a:solidFill>
                <a:srgbClr val="0070C0"/>
              </a:solidFill>
              <a:latin typeface="Jost"/>
            </a:endParaRPr>
          </a:p>
        </p:txBody>
      </p:sp>
    </p:spTree>
    <p:extLst>
      <p:ext uri="{BB962C8B-B14F-4D97-AF65-F5344CB8AC3E}">
        <p14:creationId xmlns:p14="http://schemas.microsoft.com/office/powerpoint/2010/main" val="2023976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5;g11ba52e0e0a_0_115"/>
          <p:cNvSpPr txBox="1">
            <a:spLocks/>
          </p:cNvSpPr>
          <p:nvPr/>
        </p:nvSpPr>
        <p:spPr>
          <a:xfrm>
            <a:off x="0" y="470079"/>
            <a:ext cx="1205865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31999" algn="ctr">
              <a:lnSpc>
                <a:spcPct val="100000"/>
              </a:lnSpc>
              <a:spcBef>
                <a:spcPts val="0"/>
              </a:spcBef>
              <a:buClr>
                <a:srgbClr val="114955"/>
              </a:buClr>
              <a:buSzPts val="2400"/>
              <a:buFont typeface="Calibri"/>
              <a:buNone/>
            </a:pPr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Jost"/>
              </a:rPr>
              <a:t>Цели и задачи организации педагогического процесса дошкольного отделения </a:t>
            </a:r>
            <a:endParaRPr lang="ru-RU" sz="3200" b="1" dirty="0">
              <a:solidFill>
                <a:schemeClr val="tx1">
                  <a:lumMod val="65000"/>
                  <a:lumOff val="35000"/>
                </a:schemeClr>
              </a:solidFill>
              <a:latin typeface="Jost"/>
            </a:endParaRPr>
          </a:p>
        </p:txBody>
      </p:sp>
      <p:sp>
        <p:nvSpPr>
          <p:cNvPr id="15" name="Google Shape;146;g11ba52e0e0a_0_115"/>
          <p:cNvSpPr txBox="1"/>
          <p:nvPr/>
        </p:nvSpPr>
        <p:spPr>
          <a:xfrm>
            <a:off x="3747150" y="1540099"/>
            <a:ext cx="8025750" cy="320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2600" b="1" i="0" u="none" strike="noStrike" cap="none" dirty="0">
                <a:solidFill>
                  <a:srgbClr val="4472C4"/>
                </a:solidFill>
                <a:latin typeface="Jost"/>
                <a:ea typeface="Arial"/>
                <a:cs typeface="Arial"/>
                <a:sym typeface="Arial"/>
              </a:rPr>
              <a:t>«Развитие индивидуальных способностей, успешной социализации, формирования актуальных представлений об </a:t>
            </a:r>
            <a:endParaRPr sz="2400" b="0" i="0" u="none" strike="noStrike" cap="none" dirty="0">
              <a:solidFill>
                <a:srgbClr val="000000"/>
              </a:solidFill>
              <a:latin typeface="Jost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2600" b="1" i="0" u="none" strike="noStrike" cap="none" dirty="0">
                <a:solidFill>
                  <a:srgbClr val="4472C4"/>
                </a:solidFill>
                <a:latin typeface="Jost"/>
                <a:ea typeface="Arial"/>
                <a:cs typeface="Arial"/>
                <a:sym typeface="Arial"/>
              </a:rPr>
              <a:t>окружающем мире и предпосылок функциональной грамотности детей дошкольного возраста»</a:t>
            </a:r>
            <a:endParaRPr sz="2400" b="0" i="0" u="none" strike="noStrike" cap="none" dirty="0">
              <a:solidFill>
                <a:srgbClr val="000000"/>
              </a:solidFill>
              <a:latin typeface="Jost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000" b="1" i="0" u="none" strike="noStrike" cap="none" dirty="0">
              <a:solidFill>
                <a:srgbClr val="4472C4"/>
              </a:solidFill>
              <a:latin typeface="Jost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000" b="1" i="0" u="none" strike="noStrike" cap="none" dirty="0">
              <a:solidFill>
                <a:srgbClr val="4472C4"/>
              </a:solidFill>
              <a:latin typeface="Jost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47;g11ba52e0e0a_0_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6353" y="1355726"/>
            <a:ext cx="2823803" cy="212285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529"/>
              </a:srgbClr>
            </a:outerShdw>
          </a:effectLst>
        </p:spPr>
      </p:pic>
      <p:pic>
        <p:nvPicPr>
          <p:cNvPr id="17" name="Google Shape;148;g11ba52e0e0a_0_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5299" y="3968679"/>
            <a:ext cx="2341926" cy="270834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/>
          <p:cNvSpPr/>
          <p:nvPr/>
        </p:nvSpPr>
        <p:spPr>
          <a:xfrm>
            <a:off x="8660475" y="5455732"/>
            <a:ext cx="304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b="1" dirty="0">
                <a:solidFill>
                  <a:srgbClr val="4472C4"/>
                </a:solidFill>
                <a:latin typeface="Jost"/>
              </a:rPr>
              <a:t>https://fgosreestr.ru/</a:t>
            </a:r>
            <a:endParaRPr lang="ru-RU" b="1" dirty="0">
              <a:solidFill>
                <a:srgbClr val="4472C4"/>
              </a:solidFill>
              <a:latin typeface="Jos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05375" y="5203979"/>
            <a:ext cx="4431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Jost"/>
              </a:rPr>
              <a:t>Реестр основных общеобразовательных программ:</a:t>
            </a:r>
            <a:endParaRPr lang="ru-RU" dirty="0">
              <a:solidFill>
                <a:srgbClr val="0070C0"/>
              </a:solidFill>
              <a:latin typeface="Jost"/>
            </a:endParaRPr>
          </a:p>
        </p:txBody>
      </p:sp>
    </p:spTree>
    <p:extLst>
      <p:ext uri="{BB962C8B-B14F-4D97-AF65-F5344CB8AC3E}">
        <p14:creationId xmlns:p14="http://schemas.microsoft.com/office/powerpoint/2010/main" val="415674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3;p25"/>
          <p:cNvSpPr txBox="1"/>
          <p:nvPr/>
        </p:nvSpPr>
        <p:spPr>
          <a:xfrm>
            <a:off x="5480962" y="1931349"/>
            <a:ext cx="75388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>
                <a:solidFill>
                  <a:schemeClr val="lt1"/>
                </a:solidFill>
                <a:latin typeface="Jost"/>
                <a:ea typeface="Open Sans"/>
                <a:cs typeface="Open Sans"/>
                <a:sym typeface="Open Sans"/>
              </a:rPr>
              <a:t>03</a:t>
            </a:r>
            <a:endParaRPr sz="1400" b="0" i="0" u="none" strike="noStrike" cap="none">
              <a:solidFill>
                <a:srgbClr val="000000"/>
              </a:solidFill>
              <a:latin typeface="Jost"/>
              <a:ea typeface="Arial"/>
              <a:cs typeface="Arial"/>
              <a:sym typeface="Arial"/>
            </a:endParaRPr>
          </a:p>
        </p:txBody>
      </p:sp>
      <p:sp>
        <p:nvSpPr>
          <p:cNvPr id="3" name="Google Shape;154;p25"/>
          <p:cNvSpPr/>
          <p:nvPr/>
        </p:nvSpPr>
        <p:spPr>
          <a:xfrm>
            <a:off x="2788167" y="1346150"/>
            <a:ext cx="371256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5B9BD5"/>
              </a:solidFill>
              <a:latin typeface="Jost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55;p25"/>
          <p:cNvSpPr/>
          <p:nvPr/>
        </p:nvSpPr>
        <p:spPr>
          <a:xfrm>
            <a:off x="8153172" y="3533531"/>
            <a:ext cx="30539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A5A5A5"/>
              </a:solidFill>
              <a:latin typeface="Jost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56;p25"/>
          <p:cNvSpPr txBox="1"/>
          <p:nvPr/>
        </p:nvSpPr>
        <p:spPr>
          <a:xfrm>
            <a:off x="2493969" y="294021"/>
            <a:ext cx="838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 dirty="0" smtClean="0">
                <a:solidFill>
                  <a:srgbClr val="114955"/>
                </a:solidFill>
                <a:latin typeface="Jost"/>
                <a:ea typeface="Open Sans"/>
                <a:cs typeface="Open Sans"/>
                <a:sym typeface="Open Sans"/>
              </a:rPr>
              <a:t>Междисциплинарное взаимодействие</a:t>
            </a:r>
            <a:endParaRPr lang="ru-RU" sz="2800" b="1" i="0" u="none" strike="noStrike" cap="none" dirty="0">
              <a:solidFill>
                <a:srgbClr val="114955"/>
              </a:solidFill>
              <a:latin typeface="Jost"/>
              <a:ea typeface="Open Sans"/>
              <a:cs typeface="Open Sans"/>
              <a:sym typeface="Open Sans"/>
            </a:endParaRPr>
          </a:p>
        </p:txBody>
      </p:sp>
      <p:grpSp>
        <p:nvGrpSpPr>
          <p:cNvPr id="6" name="Google Shape;157;p25"/>
          <p:cNvGrpSpPr/>
          <p:nvPr/>
        </p:nvGrpSpPr>
        <p:grpSpPr>
          <a:xfrm>
            <a:off x="2978057" y="1252725"/>
            <a:ext cx="7416824" cy="5077535"/>
            <a:chOff x="0" y="0"/>
            <a:chExt cx="7416824" cy="4984328"/>
          </a:xfrm>
        </p:grpSpPr>
        <p:sp>
          <p:nvSpPr>
            <p:cNvPr id="7" name="Google Shape;158;p25"/>
            <p:cNvSpPr/>
            <p:nvPr/>
          </p:nvSpPr>
          <p:spPr>
            <a:xfrm rot="-5400000">
              <a:off x="608124" y="-608124"/>
              <a:ext cx="2492164" cy="3708412"/>
            </a:xfrm>
            <a:prstGeom prst="round1Rect">
              <a:avLst>
                <a:gd name="adj" fmla="val 16667"/>
              </a:avLst>
            </a:prstGeom>
            <a:solidFill>
              <a:srgbClr val="47ADC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Jost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59;p25"/>
            <p:cNvSpPr txBox="1"/>
            <p:nvPr/>
          </p:nvSpPr>
          <p:spPr>
            <a:xfrm>
              <a:off x="0" y="0"/>
              <a:ext cx="3708412" cy="18691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192000" rIns="192000" bIns="19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ru-RU" sz="2700" b="0" i="0" u="none" strike="noStrike" cap="none" dirty="0" err="1">
                  <a:solidFill>
                    <a:srgbClr val="002060"/>
                  </a:solidFill>
                  <a:latin typeface="Jost"/>
                  <a:ea typeface="Arial"/>
                  <a:cs typeface="Arial"/>
                  <a:sym typeface="Arial"/>
                </a:rPr>
                <a:t>Тьюторы</a:t>
              </a:r>
              <a:r>
                <a:rPr lang="ru-RU" sz="2700" b="0" i="0" u="none" strike="noStrike" cap="none" dirty="0">
                  <a:solidFill>
                    <a:srgbClr val="002060"/>
                  </a:solidFill>
                  <a:latin typeface="Jost"/>
                  <a:ea typeface="Arial"/>
                  <a:cs typeface="Arial"/>
                  <a:sym typeface="Arial"/>
                </a:rPr>
                <a:t> дошкольного образования</a:t>
              </a:r>
              <a:endParaRPr sz="2700" b="0" i="0" u="none" strike="noStrike" cap="none" dirty="0">
                <a:solidFill>
                  <a:srgbClr val="002060"/>
                </a:solidFill>
                <a:latin typeface="Jost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60;p25"/>
            <p:cNvSpPr/>
            <p:nvPr/>
          </p:nvSpPr>
          <p:spPr>
            <a:xfrm>
              <a:off x="3708412" y="19339"/>
              <a:ext cx="3708412" cy="2492164"/>
            </a:xfrm>
            <a:prstGeom prst="round1Rect">
              <a:avLst>
                <a:gd name="adj" fmla="val 16667"/>
              </a:avLst>
            </a:prstGeom>
            <a:solidFill>
              <a:srgbClr val="47ADC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Jost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61;p25"/>
            <p:cNvSpPr txBox="1"/>
            <p:nvPr/>
          </p:nvSpPr>
          <p:spPr>
            <a:xfrm>
              <a:off x="3708412" y="19339"/>
              <a:ext cx="3708412" cy="18691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192000" rIns="192000" bIns="19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ru-RU" sz="2500" b="0" i="0" u="none" strike="noStrike" cap="none">
                  <a:solidFill>
                    <a:srgbClr val="002060"/>
                  </a:solidFill>
                  <a:latin typeface="Jost"/>
                  <a:ea typeface="Arial"/>
                  <a:cs typeface="Arial"/>
                  <a:sym typeface="Arial"/>
                </a:rPr>
                <a:t>Специалисты службы психолого-педагогического сопровождения</a:t>
              </a:r>
              <a:endParaRPr sz="2500" b="0" i="0" u="none" strike="noStrike" cap="none">
                <a:solidFill>
                  <a:srgbClr val="002060"/>
                </a:solidFill>
                <a:latin typeface="Jost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62;p25"/>
            <p:cNvSpPr/>
            <p:nvPr/>
          </p:nvSpPr>
          <p:spPr>
            <a:xfrm rot="10800000">
              <a:off x="0" y="2492164"/>
              <a:ext cx="3708412" cy="2492164"/>
            </a:xfrm>
            <a:prstGeom prst="round1Rect">
              <a:avLst>
                <a:gd name="adj" fmla="val 16667"/>
              </a:avLst>
            </a:prstGeom>
            <a:solidFill>
              <a:srgbClr val="47ADC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Jost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63;p25"/>
            <p:cNvSpPr txBox="1"/>
            <p:nvPr/>
          </p:nvSpPr>
          <p:spPr>
            <a:xfrm>
              <a:off x="0" y="3115205"/>
              <a:ext cx="3708412" cy="18691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192000" rIns="192000" bIns="19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ru-RU" sz="2700" b="0" i="0" u="none" strike="noStrike" cap="none">
                  <a:solidFill>
                    <a:srgbClr val="002060"/>
                  </a:solidFill>
                  <a:latin typeface="Jost"/>
                  <a:ea typeface="Arial"/>
                  <a:cs typeface="Arial"/>
                  <a:sym typeface="Arial"/>
                </a:rPr>
                <a:t>Специалисты дополнительного образования</a:t>
              </a:r>
              <a:endParaRPr sz="2700" b="0" i="0" u="none" strike="noStrike" cap="none">
                <a:solidFill>
                  <a:srgbClr val="002060"/>
                </a:solidFill>
                <a:latin typeface="Jost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64;p25"/>
            <p:cNvSpPr/>
            <p:nvPr/>
          </p:nvSpPr>
          <p:spPr>
            <a:xfrm rot="5400000">
              <a:off x="4316536" y="1884040"/>
              <a:ext cx="2492164" cy="3708412"/>
            </a:xfrm>
            <a:prstGeom prst="round1Rect">
              <a:avLst>
                <a:gd name="adj" fmla="val 16667"/>
              </a:avLst>
            </a:prstGeom>
            <a:solidFill>
              <a:srgbClr val="47ADC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Jost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65;p25"/>
            <p:cNvSpPr txBox="1"/>
            <p:nvPr/>
          </p:nvSpPr>
          <p:spPr>
            <a:xfrm>
              <a:off x="3708412" y="3115204"/>
              <a:ext cx="3708412" cy="18691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2000" tIns="192000" rIns="192000" bIns="19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ru-RU" sz="2700" b="0" i="0" u="none" strike="noStrike" cap="none">
                  <a:solidFill>
                    <a:srgbClr val="002060"/>
                  </a:solidFill>
                  <a:latin typeface="Jost"/>
                  <a:ea typeface="Arial"/>
                  <a:cs typeface="Arial"/>
                  <a:sym typeface="Arial"/>
                </a:rPr>
                <a:t>Медицинские работники</a:t>
              </a:r>
              <a:endParaRPr sz="2700" b="0" i="0" u="none" strike="noStrike" cap="none">
                <a:solidFill>
                  <a:srgbClr val="002060"/>
                </a:solidFill>
                <a:latin typeface="Jost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66;p25"/>
            <p:cNvSpPr/>
            <p:nvPr/>
          </p:nvSpPr>
          <p:spPr>
            <a:xfrm>
              <a:off x="2448267" y="1598860"/>
              <a:ext cx="2520300" cy="1786500"/>
            </a:xfrm>
            <a:prstGeom prst="roundRect">
              <a:avLst>
                <a:gd name="adj" fmla="val 16667"/>
              </a:avLst>
            </a:prstGeom>
            <a:solidFill>
              <a:srgbClr val="AFD2D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Jost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7;p25"/>
            <p:cNvSpPr txBox="1"/>
            <p:nvPr/>
          </p:nvSpPr>
          <p:spPr>
            <a:xfrm>
              <a:off x="2535482" y="1686075"/>
              <a:ext cx="2346000" cy="161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102850" rIns="10285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Jost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" name="Google Shape;168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42095" y="3075388"/>
            <a:ext cx="2288749" cy="1525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133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7;g1280e67df80_0_2"/>
          <p:cNvSpPr txBox="1"/>
          <p:nvPr/>
        </p:nvSpPr>
        <p:spPr>
          <a:xfrm>
            <a:off x="4149630" y="2006609"/>
            <a:ext cx="7539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ost"/>
                <a:ea typeface="Open Sans"/>
                <a:cs typeface="Open Sans"/>
                <a:sym typeface="Open Sans"/>
              </a:rPr>
              <a:t>03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"/>
              <a:ea typeface="Arial"/>
              <a:cs typeface="Arial"/>
              <a:sym typeface="Arial"/>
            </a:endParaRPr>
          </a:p>
        </p:txBody>
      </p:sp>
      <p:sp>
        <p:nvSpPr>
          <p:cNvPr id="3" name="Google Shape;198;g1280e67df80_0_2"/>
          <p:cNvSpPr/>
          <p:nvPr/>
        </p:nvSpPr>
        <p:spPr>
          <a:xfrm>
            <a:off x="1456835" y="1113533"/>
            <a:ext cx="3712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Jost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99;g1280e67df80_0_2"/>
          <p:cNvSpPr/>
          <p:nvPr/>
        </p:nvSpPr>
        <p:spPr>
          <a:xfrm>
            <a:off x="6821840" y="3300914"/>
            <a:ext cx="305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ost"/>
              <a:ea typeface="Calibri"/>
              <a:cs typeface="Calibri"/>
              <a:sym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95" y="136415"/>
            <a:ext cx="8516850" cy="573074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72DDDF68-BFD0-C745-B512-D7A0E29CB4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6322355"/>
              </p:ext>
            </p:extLst>
          </p:nvPr>
        </p:nvGraphicFramePr>
        <p:xfrm>
          <a:off x="184968" y="789927"/>
          <a:ext cx="9394724" cy="2275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трелка вниз 6"/>
          <p:cNvSpPr/>
          <p:nvPr/>
        </p:nvSpPr>
        <p:spPr>
          <a:xfrm>
            <a:off x="4663973" y="3102770"/>
            <a:ext cx="850901" cy="319087"/>
          </a:xfrm>
          <a:prstGeom prst="downArrow">
            <a:avLst/>
          </a:prstGeom>
          <a:gradFill rotWithShape="1">
            <a:gsLst>
              <a:gs pos="0">
                <a:srgbClr val="5B9BD5">
                  <a:tint val="100000"/>
                  <a:shade val="100000"/>
                  <a:satMod val="130000"/>
                </a:srgbClr>
              </a:gs>
              <a:gs pos="100000">
                <a:srgbClr val="5B9BD5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5B9BD5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Jost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97CAF856-B9A7-4C42-B71F-4AF6A3F1B4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0839167"/>
              </p:ext>
            </p:extLst>
          </p:nvPr>
        </p:nvGraphicFramePr>
        <p:xfrm>
          <a:off x="118603" y="3479938"/>
          <a:ext cx="9674942" cy="25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289352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90;g11ba52e0e0a_0_224"/>
          <p:cNvSpPr/>
          <p:nvPr/>
        </p:nvSpPr>
        <p:spPr>
          <a:xfrm>
            <a:off x="9601916" y="4340250"/>
            <a:ext cx="45600" cy="10080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334F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73;g11ba52e0e0a_0_224"/>
          <p:cNvSpPr txBox="1"/>
          <p:nvPr/>
        </p:nvSpPr>
        <p:spPr>
          <a:xfrm>
            <a:off x="5868238" y="2045649"/>
            <a:ext cx="7539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74;g11ba52e0e0a_0_224"/>
          <p:cNvSpPr/>
          <p:nvPr/>
        </p:nvSpPr>
        <p:spPr>
          <a:xfrm>
            <a:off x="8540448" y="3647831"/>
            <a:ext cx="305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75;g11ba52e0e0a_0_224"/>
          <p:cNvSpPr txBox="1"/>
          <p:nvPr/>
        </p:nvSpPr>
        <p:spPr>
          <a:xfrm>
            <a:off x="1619250" y="158286"/>
            <a:ext cx="10062508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400" b="1" dirty="0">
                <a:solidFill>
                  <a:srgbClr val="114955"/>
                </a:solidFill>
                <a:latin typeface="Jost"/>
                <a:ea typeface="Open Sans"/>
                <a:cs typeface="Open Sans"/>
                <a:sym typeface="Open Sans"/>
              </a:rPr>
              <a:t>Содержание образовательной деятельности с детьми дошкольного возраста в условиях медицинского стационара</a:t>
            </a:r>
            <a:endParaRPr sz="1400" b="1" i="0" u="none" strike="noStrike" cap="none" dirty="0">
              <a:solidFill>
                <a:srgbClr val="114955"/>
              </a:solidFill>
              <a:latin typeface="Jost"/>
              <a:ea typeface="Open Sans"/>
              <a:cs typeface="Open Sans"/>
              <a:sym typeface="Open Sans"/>
            </a:endParaRPr>
          </a:p>
        </p:txBody>
      </p:sp>
      <p:grpSp>
        <p:nvGrpSpPr>
          <p:cNvPr id="5" name="Google Shape;176;g11ba52e0e0a_0_224"/>
          <p:cNvGrpSpPr/>
          <p:nvPr/>
        </p:nvGrpSpPr>
        <p:grpSpPr>
          <a:xfrm>
            <a:off x="2789283" y="1450917"/>
            <a:ext cx="4466934" cy="3765456"/>
            <a:chOff x="24" y="14317"/>
            <a:chExt cx="5149082" cy="3513125"/>
          </a:xfrm>
        </p:grpSpPr>
        <p:sp>
          <p:nvSpPr>
            <p:cNvPr id="6" name="Google Shape;177;g11ba52e0e0a_0_224"/>
            <p:cNvSpPr/>
            <p:nvPr/>
          </p:nvSpPr>
          <p:spPr>
            <a:xfrm>
              <a:off x="24" y="14317"/>
              <a:ext cx="5148600" cy="111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FFC72F"/>
                </a:gs>
                <a:gs pos="100000">
                  <a:srgbClr val="FFEE77"/>
                </a:gs>
              </a:gsLst>
              <a:lin ang="16200038" scaled="0"/>
            </a:gradFill>
            <a:ln w="9525" cap="flat" cmpd="sng">
              <a:solidFill>
                <a:srgbClr val="EFBA4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78;g11ba52e0e0a_0_224"/>
            <p:cNvSpPr txBox="1"/>
            <p:nvPr/>
          </p:nvSpPr>
          <p:spPr>
            <a:xfrm>
              <a:off x="1287155" y="328901"/>
              <a:ext cx="2574300" cy="8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2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Формы обучения</a:t>
              </a:r>
              <a:endParaRPr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79;g11ba52e0e0a_0_224"/>
            <p:cNvSpPr/>
            <p:nvPr/>
          </p:nvSpPr>
          <p:spPr>
            <a:xfrm>
              <a:off x="590" y="1206854"/>
              <a:ext cx="3363300" cy="11148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DE3C2F"/>
                </a:gs>
                <a:gs pos="100000">
                  <a:srgbClr val="FF918E"/>
                </a:gs>
              </a:gsLst>
              <a:lin ang="16200038" scaled="0"/>
            </a:gradFill>
            <a:ln w="9525" cap="flat" cmpd="sng">
              <a:solidFill>
                <a:srgbClr val="C8493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80;g11ba52e0e0a_0_224"/>
            <p:cNvSpPr txBox="1"/>
            <p:nvPr/>
          </p:nvSpPr>
          <p:spPr>
            <a:xfrm>
              <a:off x="33238" y="1239502"/>
              <a:ext cx="3297900" cy="104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ru-RU" sz="27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Очная с применением ДОТ</a:t>
              </a:r>
              <a:endParaRPr sz="2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81;g11ba52e0e0a_0_224"/>
            <p:cNvSpPr/>
            <p:nvPr/>
          </p:nvSpPr>
          <p:spPr>
            <a:xfrm>
              <a:off x="590" y="2412642"/>
              <a:ext cx="1647000" cy="11148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58BD55"/>
                </a:gs>
                <a:gs pos="100000">
                  <a:srgbClr val="A9F9A6"/>
                </a:gs>
              </a:gsLst>
              <a:lin ang="16200038" scaled="0"/>
            </a:gradFill>
            <a:ln w="9525" cap="flat" cmpd="sng">
              <a:solidFill>
                <a:srgbClr val="5FAD5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82;g11ba52e0e0a_0_224"/>
            <p:cNvSpPr txBox="1"/>
            <p:nvPr/>
          </p:nvSpPr>
          <p:spPr>
            <a:xfrm>
              <a:off x="33238" y="2445290"/>
              <a:ext cx="1581600" cy="104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Индивидуальная</a:t>
              </a:r>
              <a:endParaRPr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83;g11ba52e0e0a_0_224"/>
            <p:cNvSpPr/>
            <p:nvPr/>
          </p:nvSpPr>
          <p:spPr>
            <a:xfrm>
              <a:off x="1716761" y="2412642"/>
              <a:ext cx="1647000" cy="11148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FFC72F"/>
                </a:gs>
                <a:gs pos="100000">
                  <a:srgbClr val="FFEE77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84;g11ba52e0e0a_0_224"/>
            <p:cNvSpPr txBox="1"/>
            <p:nvPr/>
          </p:nvSpPr>
          <p:spPr>
            <a:xfrm>
              <a:off x="1749409" y="2445290"/>
              <a:ext cx="1581600" cy="104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Групповая</a:t>
              </a:r>
              <a:endParaRPr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85;g11ba52e0e0a_0_224"/>
            <p:cNvSpPr/>
            <p:nvPr/>
          </p:nvSpPr>
          <p:spPr>
            <a:xfrm>
              <a:off x="3502106" y="1206854"/>
              <a:ext cx="1647000" cy="11148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58BD55"/>
                </a:gs>
                <a:gs pos="100000">
                  <a:srgbClr val="A9F9A6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86;g11ba52e0e0a_0_224"/>
            <p:cNvSpPr txBox="1"/>
            <p:nvPr/>
          </p:nvSpPr>
          <p:spPr>
            <a:xfrm>
              <a:off x="3534754" y="1239502"/>
              <a:ext cx="1581600" cy="104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ru-RU" sz="2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Очная</a:t>
              </a:r>
              <a:endParaRPr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87;g11ba52e0e0a_0_224"/>
            <p:cNvSpPr/>
            <p:nvPr/>
          </p:nvSpPr>
          <p:spPr>
            <a:xfrm>
              <a:off x="3502106" y="2412642"/>
              <a:ext cx="1647000" cy="11148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15C8EB"/>
                </a:gs>
                <a:gs pos="100000">
                  <a:srgbClr val="82FDFF"/>
                </a:gs>
              </a:gsLst>
              <a:lin ang="16200038" scaled="0"/>
            </a:gradFill>
            <a:ln w="9525" cap="flat" cmpd="sng">
              <a:solidFill>
                <a:srgbClr val="27B5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88;g11ba52e0e0a_0_224"/>
            <p:cNvSpPr txBox="1"/>
            <p:nvPr/>
          </p:nvSpPr>
          <p:spPr>
            <a:xfrm>
              <a:off x="3534754" y="2445290"/>
              <a:ext cx="1581600" cy="104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16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Смешанная</a:t>
              </a:r>
              <a:endParaRPr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191;g11ba52e0e0a_0_224"/>
          <p:cNvSpPr/>
          <p:nvPr/>
        </p:nvSpPr>
        <p:spPr>
          <a:xfrm>
            <a:off x="9647516" y="4892389"/>
            <a:ext cx="674400" cy="361500"/>
          </a:xfrm>
          <a:prstGeom prst="diagStripe">
            <a:avLst>
              <a:gd name="adj" fmla="val 50000"/>
            </a:avLst>
          </a:prstGeom>
          <a:solidFill>
            <a:schemeClr val="accent6"/>
          </a:solidFill>
          <a:ln w="25400" cap="flat" cmpd="sng">
            <a:solidFill>
              <a:srgbClr val="334F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92;g11ba52e0e0a_0_224"/>
          <p:cNvSpPr/>
          <p:nvPr/>
        </p:nvSpPr>
        <p:spPr>
          <a:xfrm>
            <a:off x="2789283" y="5349975"/>
            <a:ext cx="8496900" cy="11979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334F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3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Игровая деятельность</a:t>
            </a:r>
            <a:endParaRPr sz="33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8944904" y="1788096"/>
            <a:ext cx="1377012" cy="741137"/>
            <a:chOff x="1470809" y="0"/>
            <a:chExt cx="1377012" cy="741137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1470809" y="0"/>
              <a:ext cx="1377012" cy="741137"/>
            </a:xfrm>
            <a:prstGeom prst="roundRect">
              <a:avLst/>
            </a:prstGeom>
            <a:solidFill>
              <a:srgbClr val="F1BE49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5" name="Скругленный прямоугольник 4"/>
            <p:cNvSpPr/>
            <p:nvPr/>
          </p:nvSpPr>
          <p:spPr>
            <a:xfrm>
              <a:off x="1506988" y="36179"/>
              <a:ext cx="1304654" cy="6687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Развитие речи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10090479" y="2559715"/>
            <a:ext cx="386388" cy="300327"/>
            <a:chOff x="2616384" y="771619"/>
            <a:chExt cx="386388" cy="300327"/>
          </a:xfrm>
        </p:grpSpPr>
        <p:sp>
          <p:nvSpPr>
            <p:cNvPr id="27" name="Стрелка вправо 26"/>
            <p:cNvSpPr/>
            <p:nvPr/>
          </p:nvSpPr>
          <p:spPr>
            <a:xfrm rot="2206320">
              <a:off x="2616384" y="771619"/>
              <a:ext cx="386388" cy="3003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1BE49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8" name="Стрелка вправо 6"/>
            <p:cNvSpPr/>
            <p:nvPr/>
          </p:nvSpPr>
          <p:spPr>
            <a:xfrm rot="2206320">
              <a:off x="2625348" y="804716"/>
              <a:ext cx="296290" cy="180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>
                <a:solidFill>
                  <a:srgbClr val="0A2A30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0422145" y="2783922"/>
            <a:ext cx="1226617" cy="845072"/>
            <a:chOff x="2948050" y="995826"/>
            <a:chExt cx="1226617" cy="845072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2948050" y="995826"/>
              <a:ext cx="1226617" cy="845072"/>
            </a:xfrm>
            <a:prstGeom prst="roundRect">
              <a:avLst/>
            </a:prstGeom>
            <a:solidFill>
              <a:srgbClr val="CA4E44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1" name="Скругленный прямоугольник 8"/>
            <p:cNvSpPr/>
            <p:nvPr/>
          </p:nvSpPr>
          <p:spPr>
            <a:xfrm>
              <a:off x="2989303" y="1037079"/>
              <a:ext cx="1144111" cy="7625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Формирование Элементарных Математических Представлений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0752279" y="3682952"/>
            <a:ext cx="300327" cy="153034"/>
            <a:chOff x="3278184" y="1894856"/>
            <a:chExt cx="300327" cy="153034"/>
          </a:xfrm>
        </p:grpSpPr>
        <p:sp>
          <p:nvSpPr>
            <p:cNvPr id="33" name="Стрелка вправо 32"/>
            <p:cNvSpPr/>
            <p:nvPr/>
          </p:nvSpPr>
          <p:spPr>
            <a:xfrm rot="6211436">
              <a:off x="3351831" y="1821209"/>
              <a:ext cx="153034" cy="3003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A4E44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4" name="Стрелка вправо 10"/>
            <p:cNvSpPr/>
            <p:nvPr/>
          </p:nvSpPr>
          <p:spPr>
            <a:xfrm rot="17011436">
              <a:off x="3380154" y="1858955"/>
              <a:ext cx="107124" cy="180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>
                <a:solidFill>
                  <a:srgbClr val="0A2A30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9927222" y="3901402"/>
            <a:ext cx="1687938" cy="807529"/>
            <a:chOff x="2453127" y="2113306"/>
            <a:chExt cx="1687938" cy="807529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2453127" y="2113306"/>
              <a:ext cx="1687938" cy="807529"/>
            </a:xfrm>
            <a:prstGeom prst="roundRect">
              <a:avLst/>
            </a:prstGeom>
            <a:solidFill>
              <a:srgbClr val="64B161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7" name="Скругленный прямоугольник 12"/>
            <p:cNvSpPr/>
            <p:nvPr/>
          </p:nvSpPr>
          <p:spPr>
            <a:xfrm>
              <a:off x="2492547" y="2152726"/>
              <a:ext cx="1609098" cy="7286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Художественно-эстетическое развитие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9409043" y="4119302"/>
            <a:ext cx="385745" cy="300327"/>
            <a:chOff x="1984341" y="2300058"/>
            <a:chExt cx="385745" cy="300327"/>
          </a:xfrm>
        </p:grpSpPr>
        <p:sp>
          <p:nvSpPr>
            <p:cNvPr id="39" name="Стрелка вправо 38"/>
            <p:cNvSpPr/>
            <p:nvPr/>
          </p:nvSpPr>
          <p:spPr>
            <a:xfrm rot="10802026">
              <a:off x="1984341" y="2300058"/>
              <a:ext cx="385745" cy="3003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64B161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0" name="Стрелка вправо 14"/>
            <p:cNvSpPr/>
            <p:nvPr/>
          </p:nvSpPr>
          <p:spPr>
            <a:xfrm rot="21602026">
              <a:off x="2074439" y="2360150"/>
              <a:ext cx="295647" cy="180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>
                <a:solidFill>
                  <a:srgbClr val="0A2A30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723330" y="3891810"/>
            <a:ext cx="1476071" cy="823991"/>
            <a:chOff x="249235" y="2103714"/>
            <a:chExt cx="1476071" cy="823991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249235" y="2103714"/>
              <a:ext cx="1476071" cy="823991"/>
            </a:xfrm>
            <a:prstGeom prst="roundRect">
              <a:avLst/>
            </a:prstGeom>
            <a:solidFill>
              <a:srgbClr val="2EB8D3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3" name="Скругленный прямоугольник 16"/>
            <p:cNvSpPr/>
            <p:nvPr/>
          </p:nvSpPr>
          <p:spPr>
            <a:xfrm>
              <a:off x="289459" y="2143938"/>
              <a:ext cx="1395623" cy="743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Физическое</a:t>
              </a:r>
              <a:r>
                <a:rPr lang="ru-RU" sz="1400" kern="1200" dirty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 </a:t>
              </a:r>
              <a:r>
                <a:rPr lang="ru-RU" sz="1600" kern="1200" dirty="0">
                  <a:solidFill>
                    <a:schemeClr val="bg1"/>
                  </a:solidFill>
                  <a:latin typeface="Arial"/>
                  <a:ea typeface="+mn-ea"/>
                  <a:cs typeface="+mn-cs"/>
                </a:rPr>
                <a:t>развитие</a:t>
              </a:r>
              <a:endParaRPr lang="ru-RU" sz="1400" kern="1200" dirty="0">
                <a:solidFill>
                  <a:schemeClr val="bg1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8170410" y="3622167"/>
            <a:ext cx="300327" cy="196706"/>
            <a:chOff x="696315" y="1834071"/>
            <a:chExt cx="300327" cy="196706"/>
          </a:xfrm>
        </p:grpSpPr>
        <p:sp>
          <p:nvSpPr>
            <p:cNvPr id="45" name="Стрелка вправо 44"/>
            <p:cNvSpPr/>
            <p:nvPr/>
          </p:nvSpPr>
          <p:spPr>
            <a:xfrm rot="15385784">
              <a:off x="748126" y="1782260"/>
              <a:ext cx="196706" cy="3003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2EB8D3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6" name="Стрелка вправо 18"/>
            <p:cNvSpPr/>
            <p:nvPr/>
          </p:nvSpPr>
          <p:spPr>
            <a:xfrm rot="26185784">
              <a:off x="784555" y="1871007"/>
              <a:ext cx="137694" cy="180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>
                <a:solidFill>
                  <a:srgbClr val="0A2A30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7474095" y="2752460"/>
            <a:ext cx="1415285" cy="785736"/>
            <a:chOff x="0" y="964364"/>
            <a:chExt cx="1415285" cy="785736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0" y="964364"/>
              <a:ext cx="1415285" cy="785736"/>
            </a:xfrm>
            <a:prstGeom prst="roundRect">
              <a:avLst/>
            </a:prstGeom>
            <a:solidFill>
              <a:srgbClr val="476D2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9" name="Скругленный прямоугольник 20"/>
            <p:cNvSpPr/>
            <p:nvPr/>
          </p:nvSpPr>
          <p:spPr>
            <a:xfrm>
              <a:off x="38356" y="1002720"/>
              <a:ext cx="1338573" cy="7090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>
                  <a:solidFill>
                    <a:srgbClr val="0A2A30"/>
                  </a:solidFill>
                  <a:latin typeface="Arial"/>
                  <a:ea typeface="+mn-ea"/>
                  <a:cs typeface="+mn-cs"/>
                </a:rPr>
                <a:t> </a:t>
              </a:r>
              <a:r>
                <a:rPr lang="ru-RU" sz="1600" kern="1200" dirty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Социально-коммуникативное</a:t>
              </a:r>
              <a:endParaRPr lang="ru-RU" sz="1100" kern="1200" dirty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8864818" y="2542436"/>
            <a:ext cx="369490" cy="300327"/>
            <a:chOff x="1390723" y="754340"/>
            <a:chExt cx="369490" cy="300327"/>
          </a:xfrm>
        </p:grpSpPr>
        <p:sp>
          <p:nvSpPr>
            <p:cNvPr id="51" name="Стрелка вправо 50"/>
            <p:cNvSpPr/>
            <p:nvPr/>
          </p:nvSpPr>
          <p:spPr>
            <a:xfrm rot="19547825">
              <a:off x="1390723" y="754340"/>
              <a:ext cx="369490" cy="3003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476D2D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52" name="Стрелка вправо 22"/>
            <p:cNvSpPr/>
            <p:nvPr/>
          </p:nvSpPr>
          <p:spPr>
            <a:xfrm rot="19547825">
              <a:off x="1398514" y="839728"/>
              <a:ext cx="279392" cy="180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>
                <a:solidFill>
                  <a:srgbClr val="0A2A30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3" name="Табличка 52">
            <a:extLst>
              <a:ext uri="{FF2B5EF4-FFF2-40B4-BE49-F238E27FC236}">
                <a16:creationId xmlns:a16="http://schemas.microsoft.com/office/drawing/2014/main" xmlns="" id="{BA6DCA37-2E2F-B54A-AE46-22E8CC244452}"/>
              </a:ext>
            </a:extLst>
          </p:cNvPr>
          <p:cNvSpPr/>
          <p:nvPr/>
        </p:nvSpPr>
        <p:spPr>
          <a:xfrm>
            <a:off x="8929019" y="2902731"/>
            <a:ext cx="1444578" cy="902654"/>
          </a:xfrm>
          <a:prstGeom prst="plaqu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Jost"/>
              </a:rPr>
              <a:t>Образовательные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579708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197;g1280e67df80_0_2"/>
          <p:cNvSpPr txBox="1"/>
          <p:nvPr/>
        </p:nvSpPr>
        <p:spPr>
          <a:xfrm>
            <a:off x="4485286" y="2179569"/>
            <a:ext cx="7539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>
                <a:solidFill>
                  <a:schemeClr val="lt1"/>
                </a:solidFill>
                <a:latin typeface="Jost"/>
                <a:ea typeface="Open Sans"/>
                <a:cs typeface="Open Sans"/>
                <a:sym typeface="Open Sans"/>
              </a:rPr>
              <a:t>03</a:t>
            </a:r>
            <a:endParaRPr sz="1400" b="0" i="0" u="none" strike="noStrike" cap="none">
              <a:solidFill>
                <a:srgbClr val="000000"/>
              </a:solidFill>
              <a:latin typeface="Jost"/>
              <a:ea typeface="Arial"/>
              <a:cs typeface="Arial"/>
              <a:sym typeface="Arial"/>
            </a:endParaRPr>
          </a:p>
        </p:txBody>
      </p:sp>
      <p:sp>
        <p:nvSpPr>
          <p:cNvPr id="45" name="Google Shape;198;g1280e67df80_0_2"/>
          <p:cNvSpPr/>
          <p:nvPr/>
        </p:nvSpPr>
        <p:spPr>
          <a:xfrm>
            <a:off x="1792491" y="1286493"/>
            <a:ext cx="3712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5B9BD5"/>
              </a:solidFill>
              <a:latin typeface="Jost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199;g1280e67df80_0_2"/>
          <p:cNvSpPr/>
          <p:nvPr/>
        </p:nvSpPr>
        <p:spPr>
          <a:xfrm>
            <a:off x="8319546" y="3613975"/>
            <a:ext cx="305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A5A5A5"/>
              </a:solidFill>
              <a:latin typeface="Jost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200;g1280e67df80_0_2"/>
          <p:cNvSpPr txBox="1"/>
          <p:nvPr/>
        </p:nvSpPr>
        <p:spPr>
          <a:xfrm>
            <a:off x="97531" y="128860"/>
            <a:ext cx="91440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800" b="1" i="0" u="none" strike="noStrike" cap="none" dirty="0">
                <a:solidFill>
                  <a:srgbClr val="114955"/>
                </a:solidFill>
                <a:latin typeface="Jost"/>
                <a:ea typeface="Open Sans"/>
                <a:cs typeface="Open Sans"/>
                <a:sym typeface="Open Sans"/>
              </a:rPr>
              <a:t>Дистанционные образовательные технологии</a:t>
            </a:r>
            <a:endParaRPr sz="2800" b="1" i="0" u="none" strike="noStrike" cap="none" dirty="0">
              <a:solidFill>
                <a:srgbClr val="114955"/>
              </a:solidFill>
              <a:latin typeface="Jost"/>
              <a:ea typeface="Open Sans"/>
              <a:cs typeface="Open Sans"/>
              <a:sym typeface="Open Sans"/>
            </a:endParaRPr>
          </a:p>
        </p:txBody>
      </p:sp>
      <p:sp>
        <p:nvSpPr>
          <p:cNvPr id="48" name="Google Shape;201;g1280e67df80_0_2"/>
          <p:cNvSpPr txBox="1"/>
          <p:nvPr/>
        </p:nvSpPr>
        <p:spPr>
          <a:xfrm>
            <a:off x="2354046" y="744383"/>
            <a:ext cx="5965500" cy="3439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1155CC"/>
              </a:solidFill>
              <a:latin typeface="Jost"/>
              <a:ea typeface="Open Sans"/>
              <a:cs typeface="Open Sans"/>
              <a:sym typeface="Open Sans"/>
            </a:endParaRPr>
          </a:p>
          <a:p>
            <a:pPr marL="9525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100"/>
            </a:pPr>
            <a:r>
              <a:rPr lang="ru-RU" sz="2100" b="1" i="0" u="none" strike="noStrike" cap="none" dirty="0">
                <a:solidFill>
                  <a:srgbClr val="1155CC"/>
                </a:solidFill>
                <a:latin typeface="Jost"/>
                <a:ea typeface="Open Sans"/>
                <a:cs typeface="Open Sans"/>
                <a:sym typeface="Open Sans"/>
              </a:rPr>
              <a:t>Безопасность</a:t>
            </a:r>
            <a:endParaRPr sz="2100" b="1" i="0" u="none" strike="noStrike" cap="none" dirty="0">
              <a:solidFill>
                <a:srgbClr val="1155CC"/>
              </a:solidFill>
              <a:latin typeface="Jost"/>
              <a:ea typeface="Open Sans"/>
              <a:cs typeface="Open Sans"/>
              <a:sym typeface="Open Sans"/>
            </a:endParaRPr>
          </a:p>
          <a:p>
            <a:pPr marL="9525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100"/>
            </a:pPr>
            <a:r>
              <a:rPr lang="ru-RU" sz="2100" b="1" i="0" u="none" strike="noStrike" cap="none" dirty="0">
                <a:solidFill>
                  <a:srgbClr val="1155CC"/>
                </a:solidFill>
                <a:latin typeface="Jost"/>
                <a:ea typeface="Open Sans"/>
                <a:cs typeface="Open Sans"/>
                <a:sym typeface="Open Sans"/>
              </a:rPr>
              <a:t>Соответствие требованиям </a:t>
            </a:r>
            <a:r>
              <a:rPr lang="ru-RU" sz="2100" b="1" i="0" u="none" strike="noStrike" cap="none" dirty="0" smtClean="0">
                <a:solidFill>
                  <a:srgbClr val="1155CC"/>
                </a:solidFill>
                <a:latin typeface="Jost"/>
                <a:ea typeface="Open Sans"/>
                <a:cs typeface="Open Sans"/>
                <a:sym typeface="Open Sans"/>
              </a:rPr>
              <a:t>СанПиН</a:t>
            </a:r>
            <a:endParaRPr sz="2100" b="1" i="0" u="none" strike="noStrike" cap="none" dirty="0">
              <a:solidFill>
                <a:srgbClr val="1155CC"/>
              </a:solidFill>
              <a:latin typeface="Jost"/>
              <a:ea typeface="Open Sans"/>
              <a:cs typeface="Open Sans"/>
              <a:sym typeface="Open Sans"/>
            </a:endParaRPr>
          </a:p>
          <a:p>
            <a:pPr marL="9525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100"/>
            </a:pPr>
            <a:r>
              <a:rPr lang="ru-RU" sz="2100" b="1" i="0" u="none" strike="noStrike" cap="none" dirty="0">
                <a:solidFill>
                  <a:srgbClr val="1155CC"/>
                </a:solidFill>
                <a:latin typeface="Jost"/>
                <a:ea typeface="Open Sans"/>
                <a:cs typeface="Open Sans"/>
                <a:sym typeface="Open Sans"/>
              </a:rPr>
              <a:t>Соответствие содержания ФГОС ДО</a:t>
            </a:r>
            <a:endParaRPr sz="2100" b="1" i="0" u="none" strike="noStrike" cap="none" dirty="0">
              <a:solidFill>
                <a:srgbClr val="1155CC"/>
              </a:solidFill>
              <a:latin typeface="Jost"/>
              <a:ea typeface="Open Sans"/>
              <a:cs typeface="Open Sans"/>
              <a:sym typeface="Open Sans"/>
            </a:endParaRPr>
          </a:p>
          <a:p>
            <a:pPr marL="9525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100"/>
            </a:pPr>
            <a:r>
              <a:rPr lang="ru-RU" sz="2100" b="1" i="0" u="none" strike="noStrike" cap="none" dirty="0">
                <a:solidFill>
                  <a:srgbClr val="1155CC"/>
                </a:solidFill>
                <a:latin typeface="Jost"/>
                <a:ea typeface="Open Sans"/>
                <a:cs typeface="Open Sans"/>
                <a:sym typeface="Open Sans"/>
              </a:rPr>
              <a:t>Преемственность</a:t>
            </a:r>
            <a:endParaRPr sz="2100" b="1" i="0" u="none" strike="noStrike" cap="none" dirty="0">
              <a:solidFill>
                <a:srgbClr val="1155CC"/>
              </a:solidFill>
              <a:latin typeface="Jost"/>
              <a:ea typeface="Open Sans"/>
              <a:cs typeface="Open Sans"/>
              <a:sym typeface="Open Sans"/>
            </a:endParaRPr>
          </a:p>
          <a:p>
            <a:pPr marL="9525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100"/>
            </a:pPr>
            <a:r>
              <a:rPr lang="ru-RU" sz="2100" b="1" dirty="0">
                <a:solidFill>
                  <a:srgbClr val="1155CC"/>
                </a:solidFill>
                <a:latin typeface="Jost"/>
                <a:ea typeface="Open Sans"/>
                <a:cs typeface="Open Sans"/>
                <a:sym typeface="Open Sans"/>
              </a:rPr>
              <a:t>Техники быстрого оценивания</a:t>
            </a:r>
            <a:endParaRPr sz="2100" b="1" i="0" u="none" strike="noStrike" cap="none" dirty="0">
              <a:solidFill>
                <a:srgbClr val="1155CC"/>
              </a:solidFill>
              <a:latin typeface="Jost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1155CC"/>
              </a:solidFill>
              <a:latin typeface="Jost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1155CC"/>
              </a:solidFill>
              <a:latin typeface="Jost"/>
              <a:ea typeface="Open Sans"/>
              <a:cs typeface="Open Sans"/>
              <a:sym typeface="Open Sans"/>
            </a:endParaRPr>
          </a:p>
        </p:txBody>
      </p:sp>
      <p:pic>
        <p:nvPicPr>
          <p:cNvPr id="49" name="Google Shape;202;g1280e67df80_0_2"/>
          <p:cNvPicPr preferRelativeResize="0"/>
          <p:nvPr/>
        </p:nvPicPr>
        <p:blipFill rotWithShape="1">
          <a:blip r:embed="rId2">
            <a:alphaModFix/>
          </a:blip>
          <a:srcRect l="8867" t="5404" r="7716" b="14293"/>
          <a:stretch/>
        </p:blipFill>
        <p:spPr>
          <a:xfrm>
            <a:off x="9049135" y="382408"/>
            <a:ext cx="2685263" cy="2931113"/>
          </a:xfrm>
          <a:prstGeom prst="rect">
            <a:avLst/>
          </a:prstGeom>
          <a:noFill/>
          <a:ln>
            <a:noFill/>
          </a:ln>
          <a:effectLst>
            <a:outerShdw blurRad="285750" dist="161925" dir="13080000" algn="bl" rotWithShape="0">
              <a:srgbClr val="000000">
                <a:alpha val="60000"/>
              </a:srgbClr>
            </a:outerShdw>
          </a:effectLst>
        </p:spPr>
      </p:pic>
      <p:pic>
        <p:nvPicPr>
          <p:cNvPr id="50" name="Google Shape;203;g1280e67df80_0_2"/>
          <p:cNvPicPr preferRelativeResize="0"/>
          <p:nvPr/>
        </p:nvPicPr>
        <p:blipFill rotWithShape="1">
          <a:blip r:embed="rId3">
            <a:alphaModFix/>
          </a:blip>
          <a:srcRect l="5929" t="7765" r="6080" b="17190"/>
          <a:stretch/>
        </p:blipFill>
        <p:spPr>
          <a:xfrm>
            <a:off x="8877979" y="3694721"/>
            <a:ext cx="2656795" cy="2820379"/>
          </a:xfrm>
          <a:prstGeom prst="rect">
            <a:avLst/>
          </a:prstGeom>
          <a:noFill/>
          <a:ln>
            <a:noFill/>
          </a:ln>
          <a:effectLst>
            <a:outerShdw blurRad="171450" dist="11430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51" name="Google Shape;204;g1280e67df80_0_2"/>
          <p:cNvPicPr preferRelativeResize="0"/>
          <p:nvPr/>
        </p:nvPicPr>
        <p:blipFill rotWithShape="1">
          <a:blip r:embed="rId4">
            <a:alphaModFix/>
          </a:blip>
          <a:srcRect l="24173" t="13629" r="44631" b="8754"/>
          <a:stretch/>
        </p:blipFill>
        <p:spPr>
          <a:xfrm>
            <a:off x="234506" y="3698143"/>
            <a:ext cx="1595381" cy="2293321"/>
          </a:xfrm>
          <a:prstGeom prst="rect">
            <a:avLst/>
          </a:prstGeom>
          <a:noFill/>
          <a:ln>
            <a:noFill/>
          </a:ln>
          <a:effectLst>
            <a:outerShdw blurRad="242888" dist="161925" dir="708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52" name="Google Shape;205;g1280e67df80_0_2"/>
          <p:cNvPicPr preferRelativeResize="0"/>
          <p:nvPr/>
        </p:nvPicPr>
        <p:blipFill rotWithShape="1">
          <a:blip r:embed="rId5">
            <a:alphaModFix/>
          </a:blip>
          <a:srcRect l="6479" t="21212" r="30368" b="49424"/>
          <a:stretch/>
        </p:blipFill>
        <p:spPr>
          <a:xfrm>
            <a:off x="2625052" y="4627954"/>
            <a:ext cx="5090198" cy="1487096"/>
          </a:xfrm>
          <a:prstGeom prst="rect">
            <a:avLst/>
          </a:prstGeom>
          <a:noFill/>
          <a:ln>
            <a:noFill/>
          </a:ln>
          <a:effectLst>
            <a:outerShdw blurRad="300038" dist="238125" dir="7140000" algn="bl" rotWithShape="0">
              <a:srgbClr val="000000">
                <a:alpha val="49803"/>
              </a:srgbClr>
            </a:outerShdw>
          </a:effectLst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xmlns="" id="{1146BBA3-7C6D-C148-8E02-03A02933D8AD}"/>
              </a:ext>
            </a:extLst>
          </p:cNvPr>
          <p:cNvGrpSpPr/>
          <p:nvPr/>
        </p:nvGrpSpPr>
        <p:grpSpPr>
          <a:xfrm>
            <a:off x="2038151" y="1286493"/>
            <a:ext cx="399064" cy="294853"/>
            <a:chOff x="157280" y="1528763"/>
            <a:chExt cx="399064" cy="294853"/>
          </a:xfrm>
        </p:grpSpPr>
        <p:sp>
          <p:nvSpPr>
            <p:cNvPr id="54" name="Шестиугольник 53">
              <a:extLst>
                <a:ext uri="{FF2B5EF4-FFF2-40B4-BE49-F238E27FC236}">
                  <a16:creationId xmlns:a16="http://schemas.microsoft.com/office/drawing/2014/main" xmlns="" id="{86F5275D-B119-A246-84FA-F56296F8CC62}"/>
                </a:ext>
              </a:extLst>
            </p:cNvPr>
            <p:cNvSpPr/>
            <p:nvPr/>
          </p:nvSpPr>
          <p:spPr>
            <a:xfrm>
              <a:off x="214314" y="1528763"/>
              <a:ext cx="342030" cy="294853"/>
            </a:xfrm>
            <a:prstGeom prst="hexagon">
              <a:avLst/>
            </a:prstGeom>
            <a:solidFill>
              <a:srgbClr val="197A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  <p:sp>
          <p:nvSpPr>
            <p:cNvPr id="55" name="Шестиугольник 54">
              <a:extLst>
                <a:ext uri="{FF2B5EF4-FFF2-40B4-BE49-F238E27FC236}">
                  <a16:creationId xmlns:a16="http://schemas.microsoft.com/office/drawing/2014/main" xmlns="" id="{F9079EC0-C05C-6D45-9BF4-423C7F859D79}"/>
                </a:ext>
              </a:extLst>
            </p:cNvPr>
            <p:cNvSpPr/>
            <p:nvPr/>
          </p:nvSpPr>
          <p:spPr>
            <a:xfrm>
              <a:off x="157280" y="1528763"/>
              <a:ext cx="342030" cy="294853"/>
            </a:xfrm>
            <a:prstGeom prst="hexagon">
              <a:avLst/>
            </a:prstGeom>
            <a:gradFill>
              <a:gsLst>
                <a:gs pos="0">
                  <a:srgbClr val="197AD8"/>
                </a:gs>
                <a:gs pos="50000">
                  <a:srgbClr val="00B050"/>
                </a:gs>
                <a:gs pos="100000">
                  <a:srgbClr val="00B0F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xmlns="" id="{2EB4978F-B085-164C-8606-FC6F18DD65F1}"/>
              </a:ext>
            </a:extLst>
          </p:cNvPr>
          <p:cNvGrpSpPr/>
          <p:nvPr/>
        </p:nvGrpSpPr>
        <p:grpSpPr>
          <a:xfrm>
            <a:off x="2032897" y="1775220"/>
            <a:ext cx="399064" cy="294853"/>
            <a:chOff x="157280" y="1528763"/>
            <a:chExt cx="399064" cy="294853"/>
          </a:xfrm>
        </p:grpSpPr>
        <p:sp>
          <p:nvSpPr>
            <p:cNvPr id="57" name="Шестиугольник 56">
              <a:extLst>
                <a:ext uri="{FF2B5EF4-FFF2-40B4-BE49-F238E27FC236}">
                  <a16:creationId xmlns:a16="http://schemas.microsoft.com/office/drawing/2014/main" xmlns="" id="{4BFE4A69-331C-7D4E-B6AD-0D65AB8F8777}"/>
                </a:ext>
              </a:extLst>
            </p:cNvPr>
            <p:cNvSpPr/>
            <p:nvPr/>
          </p:nvSpPr>
          <p:spPr>
            <a:xfrm>
              <a:off x="214314" y="1528763"/>
              <a:ext cx="342030" cy="294853"/>
            </a:xfrm>
            <a:prstGeom prst="hexagon">
              <a:avLst/>
            </a:prstGeom>
            <a:solidFill>
              <a:srgbClr val="197A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  <p:sp>
          <p:nvSpPr>
            <p:cNvPr id="58" name="Шестиугольник 57">
              <a:extLst>
                <a:ext uri="{FF2B5EF4-FFF2-40B4-BE49-F238E27FC236}">
                  <a16:creationId xmlns:a16="http://schemas.microsoft.com/office/drawing/2014/main" xmlns="" id="{02F737E9-FE77-C146-ADD9-434D73D1F758}"/>
                </a:ext>
              </a:extLst>
            </p:cNvPr>
            <p:cNvSpPr/>
            <p:nvPr/>
          </p:nvSpPr>
          <p:spPr>
            <a:xfrm>
              <a:off x="157280" y="1528763"/>
              <a:ext cx="342030" cy="294853"/>
            </a:xfrm>
            <a:prstGeom prst="hexagon">
              <a:avLst/>
            </a:prstGeom>
            <a:gradFill>
              <a:gsLst>
                <a:gs pos="0">
                  <a:srgbClr val="197AD8"/>
                </a:gs>
                <a:gs pos="50000">
                  <a:srgbClr val="00B050"/>
                </a:gs>
                <a:gs pos="100000">
                  <a:srgbClr val="00B0F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xmlns="" id="{FD638267-E853-D243-91E2-36C163BE03EC}"/>
              </a:ext>
            </a:extLst>
          </p:cNvPr>
          <p:cNvGrpSpPr/>
          <p:nvPr/>
        </p:nvGrpSpPr>
        <p:grpSpPr>
          <a:xfrm>
            <a:off x="2041331" y="2225702"/>
            <a:ext cx="399064" cy="294853"/>
            <a:chOff x="157280" y="1528763"/>
            <a:chExt cx="399064" cy="294853"/>
          </a:xfrm>
        </p:grpSpPr>
        <p:sp>
          <p:nvSpPr>
            <p:cNvPr id="60" name="Шестиугольник 59">
              <a:extLst>
                <a:ext uri="{FF2B5EF4-FFF2-40B4-BE49-F238E27FC236}">
                  <a16:creationId xmlns:a16="http://schemas.microsoft.com/office/drawing/2014/main" xmlns="" id="{603D53DD-6902-BD4F-8E97-131238C8DE26}"/>
                </a:ext>
              </a:extLst>
            </p:cNvPr>
            <p:cNvSpPr/>
            <p:nvPr/>
          </p:nvSpPr>
          <p:spPr>
            <a:xfrm>
              <a:off x="214314" y="1528763"/>
              <a:ext cx="342030" cy="294853"/>
            </a:xfrm>
            <a:prstGeom prst="hexagon">
              <a:avLst/>
            </a:prstGeom>
            <a:solidFill>
              <a:srgbClr val="197A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  <p:sp>
          <p:nvSpPr>
            <p:cNvPr id="61" name="Шестиугольник 60">
              <a:extLst>
                <a:ext uri="{FF2B5EF4-FFF2-40B4-BE49-F238E27FC236}">
                  <a16:creationId xmlns:a16="http://schemas.microsoft.com/office/drawing/2014/main" xmlns="" id="{BBD81843-5DD6-5044-8ABE-EEFB1A68B91B}"/>
                </a:ext>
              </a:extLst>
            </p:cNvPr>
            <p:cNvSpPr/>
            <p:nvPr/>
          </p:nvSpPr>
          <p:spPr>
            <a:xfrm>
              <a:off x="157280" y="1528763"/>
              <a:ext cx="342030" cy="294853"/>
            </a:xfrm>
            <a:prstGeom prst="hexagon">
              <a:avLst/>
            </a:prstGeom>
            <a:gradFill>
              <a:gsLst>
                <a:gs pos="0">
                  <a:srgbClr val="197AD8"/>
                </a:gs>
                <a:gs pos="50000">
                  <a:srgbClr val="00B050"/>
                </a:gs>
                <a:gs pos="100000">
                  <a:srgbClr val="00B0F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xmlns="" id="{AECD2CEC-78E8-234F-A8F9-2B12985D2E00}"/>
              </a:ext>
            </a:extLst>
          </p:cNvPr>
          <p:cNvGrpSpPr/>
          <p:nvPr/>
        </p:nvGrpSpPr>
        <p:grpSpPr>
          <a:xfrm>
            <a:off x="2036077" y="2714429"/>
            <a:ext cx="399064" cy="294853"/>
            <a:chOff x="157280" y="1528763"/>
            <a:chExt cx="399064" cy="294853"/>
          </a:xfrm>
        </p:grpSpPr>
        <p:sp>
          <p:nvSpPr>
            <p:cNvPr id="63" name="Шестиугольник 62">
              <a:extLst>
                <a:ext uri="{FF2B5EF4-FFF2-40B4-BE49-F238E27FC236}">
                  <a16:creationId xmlns:a16="http://schemas.microsoft.com/office/drawing/2014/main" xmlns="" id="{4178D0C1-4273-6041-980F-869A48C38C43}"/>
                </a:ext>
              </a:extLst>
            </p:cNvPr>
            <p:cNvSpPr/>
            <p:nvPr/>
          </p:nvSpPr>
          <p:spPr>
            <a:xfrm>
              <a:off x="214314" y="1528763"/>
              <a:ext cx="342030" cy="294853"/>
            </a:xfrm>
            <a:prstGeom prst="hexagon">
              <a:avLst/>
            </a:prstGeom>
            <a:solidFill>
              <a:srgbClr val="197A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  <p:sp>
          <p:nvSpPr>
            <p:cNvPr id="64" name="Шестиугольник 63">
              <a:extLst>
                <a:ext uri="{FF2B5EF4-FFF2-40B4-BE49-F238E27FC236}">
                  <a16:creationId xmlns:a16="http://schemas.microsoft.com/office/drawing/2014/main" xmlns="" id="{F1943766-5455-8142-92FC-8D6B8843BD6B}"/>
                </a:ext>
              </a:extLst>
            </p:cNvPr>
            <p:cNvSpPr/>
            <p:nvPr/>
          </p:nvSpPr>
          <p:spPr>
            <a:xfrm>
              <a:off x="157280" y="1528763"/>
              <a:ext cx="342030" cy="294853"/>
            </a:xfrm>
            <a:prstGeom prst="hexagon">
              <a:avLst/>
            </a:prstGeom>
            <a:gradFill>
              <a:gsLst>
                <a:gs pos="0">
                  <a:srgbClr val="197AD8"/>
                </a:gs>
                <a:gs pos="50000">
                  <a:srgbClr val="00B050"/>
                </a:gs>
                <a:gs pos="100000">
                  <a:srgbClr val="00B0F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xmlns="" id="{8B8C1395-4AE1-7841-8FFC-4E444A5540F8}"/>
              </a:ext>
            </a:extLst>
          </p:cNvPr>
          <p:cNvGrpSpPr/>
          <p:nvPr/>
        </p:nvGrpSpPr>
        <p:grpSpPr>
          <a:xfrm>
            <a:off x="2043191" y="3203999"/>
            <a:ext cx="399064" cy="294853"/>
            <a:chOff x="157280" y="1528763"/>
            <a:chExt cx="399064" cy="294853"/>
          </a:xfrm>
        </p:grpSpPr>
        <p:sp>
          <p:nvSpPr>
            <p:cNvPr id="66" name="Шестиугольник 65">
              <a:extLst>
                <a:ext uri="{FF2B5EF4-FFF2-40B4-BE49-F238E27FC236}">
                  <a16:creationId xmlns:a16="http://schemas.microsoft.com/office/drawing/2014/main" xmlns="" id="{89A344A2-1B49-1F42-8A63-48A0AD0AFC1D}"/>
                </a:ext>
              </a:extLst>
            </p:cNvPr>
            <p:cNvSpPr/>
            <p:nvPr/>
          </p:nvSpPr>
          <p:spPr>
            <a:xfrm>
              <a:off x="214314" y="1528763"/>
              <a:ext cx="342030" cy="294853"/>
            </a:xfrm>
            <a:prstGeom prst="hexagon">
              <a:avLst/>
            </a:prstGeom>
            <a:solidFill>
              <a:srgbClr val="197A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  <p:sp>
          <p:nvSpPr>
            <p:cNvPr id="67" name="Шестиугольник 66">
              <a:extLst>
                <a:ext uri="{FF2B5EF4-FFF2-40B4-BE49-F238E27FC236}">
                  <a16:creationId xmlns:a16="http://schemas.microsoft.com/office/drawing/2014/main" xmlns="" id="{1499502E-2449-AE41-AF5C-C7635F8DDB47}"/>
                </a:ext>
              </a:extLst>
            </p:cNvPr>
            <p:cNvSpPr/>
            <p:nvPr/>
          </p:nvSpPr>
          <p:spPr>
            <a:xfrm>
              <a:off x="157280" y="1528763"/>
              <a:ext cx="342030" cy="294853"/>
            </a:xfrm>
            <a:prstGeom prst="hexagon">
              <a:avLst/>
            </a:prstGeom>
            <a:gradFill>
              <a:gsLst>
                <a:gs pos="0">
                  <a:srgbClr val="197AD8"/>
                </a:gs>
                <a:gs pos="50000">
                  <a:srgbClr val="00B050"/>
                </a:gs>
                <a:gs pos="100000">
                  <a:srgbClr val="00B0F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63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8;g1227b789ed4_0_43"/>
          <p:cNvSpPr txBox="1"/>
          <p:nvPr/>
        </p:nvSpPr>
        <p:spPr>
          <a:xfrm>
            <a:off x="5368830" y="2353526"/>
            <a:ext cx="7539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>
                <a:solidFill>
                  <a:schemeClr val="lt1"/>
                </a:solidFill>
                <a:latin typeface="Jost"/>
                <a:ea typeface="Open Sans"/>
                <a:cs typeface="Open Sans"/>
                <a:sym typeface="Open Sans"/>
              </a:rPr>
              <a:t>03</a:t>
            </a:r>
            <a:endParaRPr sz="1400" b="0" i="0" u="none" strike="noStrike" cap="none">
              <a:solidFill>
                <a:srgbClr val="000000"/>
              </a:solidFill>
              <a:latin typeface="Jost"/>
              <a:ea typeface="Arial"/>
              <a:cs typeface="Arial"/>
              <a:sym typeface="Arial"/>
            </a:endParaRPr>
          </a:p>
        </p:txBody>
      </p:sp>
      <p:sp>
        <p:nvSpPr>
          <p:cNvPr id="3" name="Google Shape;249;g1227b789ed4_0_43"/>
          <p:cNvSpPr/>
          <p:nvPr/>
        </p:nvSpPr>
        <p:spPr>
          <a:xfrm>
            <a:off x="8041040" y="3647831"/>
            <a:ext cx="305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A5A5A5"/>
              </a:solidFill>
              <a:latin typeface="Jost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50;g1227b789ed4_0_43"/>
          <p:cNvSpPr txBox="1"/>
          <p:nvPr/>
        </p:nvSpPr>
        <p:spPr>
          <a:xfrm>
            <a:off x="2038350" y="198839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400" b="1" dirty="0">
                <a:solidFill>
                  <a:srgbClr val="114955"/>
                </a:solidFill>
                <a:latin typeface="Jost"/>
                <a:ea typeface="Open Sans"/>
                <a:cs typeface="Open Sans"/>
                <a:sym typeface="Open Sans"/>
              </a:rPr>
              <a:t>Т</a:t>
            </a:r>
            <a:r>
              <a:rPr lang="ru-RU" sz="2400" b="1" i="0" u="none" strike="noStrike" cap="none" dirty="0" smtClean="0">
                <a:solidFill>
                  <a:srgbClr val="114955"/>
                </a:solidFill>
                <a:latin typeface="Jost"/>
                <a:ea typeface="Open Sans"/>
                <a:cs typeface="Open Sans"/>
                <a:sym typeface="Open Sans"/>
              </a:rPr>
              <a:t>ехнология </a:t>
            </a:r>
            <a:r>
              <a:rPr lang="ru-RU" sz="2400" b="1" i="0" u="none" strike="noStrike" cap="none" dirty="0">
                <a:solidFill>
                  <a:srgbClr val="114955"/>
                </a:solidFill>
                <a:latin typeface="Jost"/>
                <a:ea typeface="Open Sans"/>
                <a:cs typeface="Open Sans"/>
                <a:sym typeface="Open Sans"/>
              </a:rPr>
              <a:t>реализации программы дошкольного образования с применением ДОТ</a:t>
            </a:r>
            <a:endParaRPr sz="2400" b="1" i="0" u="none" strike="noStrike" cap="none" dirty="0">
              <a:solidFill>
                <a:srgbClr val="114955"/>
              </a:solidFill>
              <a:latin typeface="Jost"/>
              <a:ea typeface="Open Sans"/>
              <a:cs typeface="Open Sans"/>
              <a:sym typeface="Open Sans"/>
            </a:endParaRPr>
          </a:p>
        </p:txBody>
      </p:sp>
      <p:pic>
        <p:nvPicPr>
          <p:cNvPr id="5" name="Google Shape;251;g1227b789ed4_0_43"/>
          <p:cNvPicPr preferRelativeResize="0"/>
          <p:nvPr/>
        </p:nvPicPr>
        <p:blipFill rotWithShape="1">
          <a:blip r:embed="rId2">
            <a:alphaModFix/>
          </a:blip>
          <a:srcRect l="40116" t="35767" r="13998" b="32972"/>
          <a:stretch/>
        </p:blipFill>
        <p:spPr>
          <a:xfrm>
            <a:off x="3286462" y="3192625"/>
            <a:ext cx="6791126" cy="260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52;g1227b789ed4_0_43"/>
          <p:cNvPicPr preferRelativeResize="0"/>
          <p:nvPr/>
        </p:nvPicPr>
        <p:blipFill rotWithShape="1">
          <a:blip r:embed="rId2">
            <a:alphaModFix/>
          </a:blip>
          <a:srcRect l="45817" t="68503" r="19826" b="22424"/>
          <a:stretch/>
        </p:blipFill>
        <p:spPr>
          <a:xfrm>
            <a:off x="3933275" y="5879150"/>
            <a:ext cx="5354150" cy="79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53;g1227b789ed4_0_43"/>
          <p:cNvPicPr preferRelativeResize="0"/>
          <p:nvPr/>
        </p:nvPicPr>
        <p:blipFill rotWithShape="1">
          <a:blip r:embed="rId3">
            <a:alphaModFix/>
          </a:blip>
          <a:srcRect l="4040" t="3393" r="2525" b="3610"/>
          <a:stretch/>
        </p:blipFill>
        <p:spPr>
          <a:xfrm>
            <a:off x="5375773" y="1324821"/>
            <a:ext cx="2469154" cy="171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54;g1227b789ed4_0_43"/>
          <p:cNvPicPr preferRelativeResize="0"/>
          <p:nvPr/>
        </p:nvPicPr>
        <p:blipFill rotWithShape="1">
          <a:blip r:embed="rId4">
            <a:alphaModFix/>
          </a:blip>
          <a:srcRect l="5608"/>
          <a:stretch/>
        </p:blipFill>
        <p:spPr>
          <a:xfrm>
            <a:off x="2351523" y="1324821"/>
            <a:ext cx="2871281" cy="171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55;g1227b789ed4_0_43"/>
          <p:cNvPicPr preferRelativeResize="0"/>
          <p:nvPr/>
        </p:nvPicPr>
        <p:blipFill rotWithShape="1">
          <a:blip r:embed="rId5">
            <a:alphaModFix/>
          </a:blip>
          <a:srcRect l="12019" t="10449" r="12222" b="12333"/>
          <a:stretch/>
        </p:blipFill>
        <p:spPr>
          <a:xfrm>
            <a:off x="7997896" y="1324821"/>
            <a:ext cx="2984401" cy="1711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599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60;g1227b789ed4_0_54"/>
          <p:cNvSpPr txBox="1"/>
          <p:nvPr/>
        </p:nvSpPr>
        <p:spPr>
          <a:xfrm>
            <a:off x="3425741" y="1956176"/>
            <a:ext cx="7539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>
                <a:solidFill>
                  <a:schemeClr val="lt1"/>
                </a:solidFill>
                <a:latin typeface="Jost"/>
                <a:ea typeface="Open Sans"/>
                <a:cs typeface="Open Sans"/>
                <a:sym typeface="Open Sans"/>
              </a:rPr>
              <a:t>03</a:t>
            </a:r>
            <a:endParaRPr sz="1400" b="0" i="0" u="none" strike="noStrike" cap="none">
              <a:solidFill>
                <a:srgbClr val="000000"/>
              </a:solidFill>
              <a:latin typeface="Jost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61;g1227b789ed4_0_54"/>
          <p:cNvSpPr/>
          <p:nvPr/>
        </p:nvSpPr>
        <p:spPr>
          <a:xfrm>
            <a:off x="6097951" y="3250481"/>
            <a:ext cx="305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A5A5A5"/>
              </a:solidFill>
              <a:latin typeface="Jost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62;g1227b789ed4_0_54"/>
          <p:cNvSpPr txBox="1"/>
          <p:nvPr/>
        </p:nvSpPr>
        <p:spPr>
          <a:xfrm>
            <a:off x="95260" y="84723"/>
            <a:ext cx="1015363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114955"/>
                </a:solidFill>
                <a:latin typeface="Jost"/>
                <a:ea typeface="Open Sans"/>
                <a:cs typeface="Open Sans"/>
                <a:sym typeface="Open Sans"/>
              </a:rPr>
              <a:t>Этапы непосредственно образовательной деятельности</a:t>
            </a:r>
            <a:endParaRPr sz="2400" b="1" i="0" u="none" strike="noStrike" cap="none" dirty="0">
              <a:solidFill>
                <a:srgbClr val="114955"/>
              </a:solidFill>
              <a:latin typeface="Jost"/>
              <a:ea typeface="Open Sans"/>
              <a:cs typeface="Open Sans"/>
              <a:sym typeface="Open Sans"/>
            </a:endParaRPr>
          </a:p>
        </p:txBody>
      </p:sp>
      <p:pic>
        <p:nvPicPr>
          <p:cNvPr id="26" name="Google Shape;263;g1227b789ed4_0_54"/>
          <p:cNvPicPr preferRelativeResize="0"/>
          <p:nvPr/>
        </p:nvPicPr>
        <p:blipFill rotWithShape="1">
          <a:blip r:embed="rId2">
            <a:alphaModFix/>
          </a:blip>
          <a:srcRect l="2150" t="3893" r="5018" b="10235"/>
          <a:stretch/>
        </p:blipFill>
        <p:spPr>
          <a:xfrm>
            <a:off x="1153739" y="3589359"/>
            <a:ext cx="2858316" cy="109085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8" name="Google Shape;265;g1227b789ed4_0_54"/>
          <p:cNvSpPr txBox="1"/>
          <p:nvPr/>
        </p:nvSpPr>
        <p:spPr>
          <a:xfrm>
            <a:off x="1663708" y="713904"/>
            <a:ext cx="7038108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600" marR="0"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2000"/>
            </a:pPr>
            <a:r>
              <a:rPr lang="ru-RU" sz="2000" b="0" i="0" u="none" strike="noStrike" cap="none" dirty="0">
                <a:solidFill>
                  <a:srgbClr val="4472C4"/>
                </a:solidFill>
                <a:latin typeface="Jost"/>
                <a:ea typeface="Arial"/>
                <a:cs typeface="Arial"/>
                <a:sym typeface="Arial"/>
              </a:rPr>
              <a:t>работа за компьютером (5 минут)</a:t>
            </a:r>
            <a:endParaRPr sz="2000" b="0" i="0" u="none" strike="noStrike" cap="none" dirty="0">
              <a:solidFill>
                <a:srgbClr val="4472C4"/>
              </a:solidFill>
              <a:latin typeface="Jost"/>
              <a:ea typeface="Arial"/>
              <a:cs typeface="Arial"/>
              <a:sym typeface="Arial"/>
            </a:endParaRPr>
          </a:p>
          <a:p>
            <a:pPr marL="101600" marR="0"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2000"/>
            </a:pPr>
            <a:r>
              <a:rPr lang="ru-RU" sz="2000" b="0" i="0" u="none" strike="noStrike" cap="none" dirty="0">
                <a:solidFill>
                  <a:srgbClr val="4472C4"/>
                </a:solidFill>
                <a:latin typeface="Jost"/>
                <a:ea typeface="Arial"/>
                <a:cs typeface="Arial"/>
                <a:sym typeface="Arial"/>
              </a:rPr>
              <a:t>работа за столом (4 минуты)</a:t>
            </a:r>
            <a:endParaRPr lang="ru-RU" sz="2000" dirty="0">
              <a:solidFill>
                <a:srgbClr val="4472C4"/>
              </a:solidFill>
              <a:latin typeface="Jost"/>
            </a:endParaRPr>
          </a:p>
          <a:p>
            <a:pPr marL="101600" marR="0"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2000"/>
            </a:pPr>
            <a:r>
              <a:rPr lang="ru-RU" sz="2000" b="0" i="0" u="none" strike="noStrike" cap="none" dirty="0">
                <a:solidFill>
                  <a:srgbClr val="4472C4"/>
                </a:solidFill>
                <a:latin typeface="Jost"/>
                <a:ea typeface="Arial"/>
                <a:cs typeface="Arial"/>
                <a:sym typeface="Arial"/>
              </a:rPr>
              <a:t>тематическая физкультурная минутка (1 минута)</a:t>
            </a:r>
            <a:endParaRPr sz="2000" b="0" i="0" u="none" strike="noStrike" cap="none" dirty="0">
              <a:solidFill>
                <a:srgbClr val="4472C4"/>
              </a:solidFill>
              <a:latin typeface="Jost"/>
              <a:ea typeface="Arial"/>
              <a:cs typeface="Arial"/>
              <a:sym typeface="Arial"/>
            </a:endParaRPr>
          </a:p>
          <a:p>
            <a:pPr marL="101600" marR="0"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2000"/>
            </a:pPr>
            <a:r>
              <a:rPr lang="ru-RU" sz="2000" b="0" i="0" u="none" strike="noStrike" cap="none" dirty="0">
                <a:solidFill>
                  <a:srgbClr val="4472C4"/>
                </a:solidFill>
                <a:latin typeface="Jost"/>
                <a:ea typeface="Arial"/>
                <a:cs typeface="Arial"/>
                <a:sym typeface="Arial"/>
              </a:rPr>
              <a:t>работа за компьютером (5 минут)</a:t>
            </a:r>
            <a:endParaRPr sz="2000" b="0" i="0" u="none" strike="noStrike" cap="none" dirty="0">
              <a:solidFill>
                <a:srgbClr val="4472C4"/>
              </a:solidFill>
              <a:latin typeface="Jost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66;g1227b789ed4_0_54"/>
          <p:cNvPicPr preferRelativeResize="0"/>
          <p:nvPr/>
        </p:nvPicPr>
        <p:blipFill rotWithShape="1">
          <a:blip r:embed="rId3">
            <a:alphaModFix/>
          </a:blip>
          <a:srcRect l="4328" r="7842"/>
          <a:stretch/>
        </p:blipFill>
        <p:spPr>
          <a:xfrm>
            <a:off x="4762522" y="2407618"/>
            <a:ext cx="3389305" cy="3588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67;g1227b789ed4_0_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6706" y="4879280"/>
            <a:ext cx="2915349" cy="11166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97B7EB75-4726-9F40-A0E3-9ABDA86A7ADD}"/>
              </a:ext>
            </a:extLst>
          </p:cNvPr>
          <p:cNvGrpSpPr/>
          <p:nvPr/>
        </p:nvGrpSpPr>
        <p:grpSpPr>
          <a:xfrm>
            <a:off x="1159376" y="912072"/>
            <a:ext cx="399064" cy="294853"/>
            <a:chOff x="157280" y="1528763"/>
            <a:chExt cx="399064" cy="294853"/>
          </a:xfrm>
        </p:grpSpPr>
        <p:sp>
          <p:nvSpPr>
            <p:cNvPr id="32" name="Шестиугольник 31">
              <a:extLst>
                <a:ext uri="{FF2B5EF4-FFF2-40B4-BE49-F238E27FC236}">
                  <a16:creationId xmlns:a16="http://schemas.microsoft.com/office/drawing/2014/main" xmlns="" id="{0044FA94-F145-A440-9FC8-62DEC0F94810}"/>
                </a:ext>
              </a:extLst>
            </p:cNvPr>
            <p:cNvSpPr/>
            <p:nvPr/>
          </p:nvSpPr>
          <p:spPr>
            <a:xfrm>
              <a:off x="214314" y="1528763"/>
              <a:ext cx="342030" cy="294853"/>
            </a:xfrm>
            <a:prstGeom prst="hexagon">
              <a:avLst/>
            </a:prstGeom>
            <a:solidFill>
              <a:srgbClr val="197A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  <p:sp>
          <p:nvSpPr>
            <p:cNvPr id="33" name="Шестиугольник 32">
              <a:extLst>
                <a:ext uri="{FF2B5EF4-FFF2-40B4-BE49-F238E27FC236}">
                  <a16:creationId xmlns:a16="http://schemas.microsoft.com/office/drawing/2014/main" xmlns="" id="{F3437651-13CE-B94C-8D41-718702E8D5D2}"/>
                </a:ext>
              </a:extLst>
            </p:cNvPr>
            <p:cNvSpPr/>
            <p:nvPr/>
          </p:nvSpPr>
          <p:spPr>
            <a:xfrm>
              <a:off x="157280" y="1528763"/>
              <a:ext cx="342030" cy="294853"/>
            </a:xfrm>
            <a:prstGeom prst="hexagon">
              <a:avLst/>
            </a:prstGeom>
            <a:gradFill>
              <a:gsLst>
                <a:gs pos="0">
                  <a:srgbClr val="197AD8"/>
                </a:gs>
                <a:gs pos="50000">
                  <a:srgbClr val="00B050"/>
                </a:gs>
                <a:gs pos="100000">
                  <a:srgbClr val="00B0F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5B6F02A3-C220-2F45-9503-898A59261396}"/>
              </a:ext>
            </a:extLst>
          </p:cNvPr>
          <p:cNvGrpSpPr/>
          <p:nvPr/>
        </p:nvGrpSpPr>
        <p:grpSpPr>
          <a:xfrm>
            <a:off x="1159376" y="1240189"/>
            <a:ext cx="399064" cy="294853"/>
            <a:chOff x="157280" y="1528763"/>
            <a:chExt cx="399064" cy="294853"/>
          </a:xfrm>
        </p:grpSpPr>
        <p:sp>
          <p:nvSpPr>
            <p:cNvPr id="35" name="Шестиугольник 34">
              <a:extLst>
                <a:ext uri="{FF2B5EF4-FFF2-40B4-BE49-F238E27FC236}">
                  <a16:creationId xmlns:a16="http://schemas.microsoft.com/office/drawing/2014/main" xmlns="" id="{B087AFF0-375E-E445-A2CC-9543645FB579}"/>
                </a:ext>
              </a:extLst>
            </p:cNvPr>
            <p:cNvSpPr/>
            <p:nvPr/>
          </p:nvSpPr>
          <p:spPr>
            <a:xfrm>
              <a:off x="214314" y="1528763"/>
              <a:ext cx="342030" cy="294853"/>
            </a:xfrm>
            <a:prstGeom prst="hexagon">
              <a:avLst/>
            </a:prstGeom>
            <a:solidFill>
              <a:srgbClr val="197A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  <p:sp>
          <p:nvSpPr>
            <p:cNvPr id="36" name="Шестиугольник 35">
              <a:extLst>
                <a:ext uri="{FF2B5EF4-FFF2-40B4-BE49-F238E27FC236}">
                  <a16:creationId xmlns:a16="http://schemas.microsoft.com/office/drawing/2014/main" xmlns="" id="{7A394DF2-39F9-3F49-83F3-538E41C9CA82}"/>
                </a:ext>
              </a:extLst>
            </p:cNvPr>
            <p:cNvSpPr/>
            <p:nvPr/>
          </p:nvSpPr>
          <p:spPr>
            <a:xfrm>
              <a:off x="157280" y="1528763"/>
              <a:ext cx="342030" cy="294853"/>
            </a:xfrm>
            <a:prstGeom prst="hexagon">
              <a:avLst/>
            </a:prstGeom>
            <a:gradFill>
              <a:gsLst>
                <a:gs pos="0">
                  <a:srgbClr val="197AD8"/>
                </a:gs>
                <a:gs pos="50000">
                  <a:srgbClr val="00B050"/>
                </a:gs>
                <a:gs pos="100000">
                  <a:srgbClr val="00B0F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8ECBA028-BF66-D441-8B54-65BF3F7779AF}"/>
              </a:ext>
            </a:extLst>
          </p:cNvPr>
          <p:cNvGrpSpPr/>
          <p:nvPr/>
        </p:nvGrpSpPr>
        <p:grpSpPr>
          <a:xfrm>
            <a:off x="1154296" y="1967727"/>
            <a:ext cx="399064" cy="294853"/>
            <a:chOff x="157280" y="1528763"/>
            <a:chExt cx="399064" cy="294853"/>
          </a:xfrm>
        </p:grpSpPr>
        <p:sp>
          <p:nvSpPr>
            <p:cNvPr id="38" name="Шестиугольник 37">
              <a:extLst>
                <a:ext uri="{FF2B5EF4-FFF2-40B4-BE49-F238E27FC236}">
                  <a16:creationId xmlns:a16="http://schemas.microsoft.com/office/drawing/2014/main" xmlns="" id="{FD068527-4F25-0E42-A934-713E6D433E57}"/>
                </a:ext>
              </a:extLst>
            </p:cNvPr>
            <p:cNvSpPr/>
            <p:nvPr/>
          </p:nvSpPr>
          <p:spPr>
            <a:xfrm>
              <a:off x="214314" y="1528763"/>
              <a:ext cx="342030" cy="294853"/>
            </a:xfrm>
            <a:prstGeom prst="hexagon">
              <a:avLst/>
            </a:prstGeom>
            <a:solidFill>
              <a:srgbClr val="197A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  <p:sp>
          <p:nvSpPr>
            <p:cNvPr id="39" name="Шестиугольник 38">
              <a:extLst>
                <a:ext uri="{FF2B5EF4-FFF2-40B4-BE49-F238E27FC236}">
                  <a16:creationId xmlns:a16="http://schemas.microsoft.com/office/drawing/2014/main" xmlns="" id="{7B6D815B-4634-1842-AA51-093AFCE9711B}"/>
                </a:ext>
              </a:extLst>
            </p:cNvPr>
            <p:cNvSpPr/>
            <p:nvPr/>
          </p:nvSpPr>
          <p:spPr>
            <a:xfrm>
              <a:off x="157280" y="1528763"/>
              <a:ext cx="342030" cy="294853"/>
            </a:xfrm>
            <a:prstGeom prst="hexagon">
              <a:avLst/>
            </a:prstGeom>
            <a:gradFill>
              <a:gsLst>
                <a:gs pos="0">
                  <a:srgbClr val="197AD8"/>
                </a:gs>
                <a:gs pos="50000">
                  <a:srgbClr val="00B050"/>
                </a:gs>
                <a:gs pos="100000">
                  <a:srgbClr val="00B0F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Jost"/>
              </a:endParaRP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112F0DC8-599A-3745-ADCD-4A326F07DFD2}"/>
              </a:ext>
            </a:extLst>
          </p:cNvPr>
          <p:cNvGrpSpPr/>
          <p:nvPr/>
        </p:nvGrpSpPr>
        <p:grpSpPr>
          <a:xfrm>
            <a:off x="1153739" y="1621465"/>
            <a:ext cx="399064" cy="294853"/>
            <a:chOff x="157280" y="1528763"/>
            <a:chExt cx="399064" cy="294853"/>
          </a:xfrm>
        </p:grpSpPr>
        <p:sp>
          <p:nvSpPr>
            <p:cNvPr id="41" name="Шестиугольник 40">
              <a:extLst>
                <a:ext uri="{FF2B5EF4-FFF2-40B4-BE49-F238E27FC236}">
                  <a16:creationId xmlns:a16="http://schemas.microsoft.com/office/drawing/2014/main" xmlns="" id="{44E1EBD0-E3CF-B147-AD26-1D4909DCCBFF}"/>
                </a:ext>
              </a:extLst>
            </p:cNvPr>
            <p:cNvSpPr/>
            <p:nvPr/>
          </p:nvSpPr>
          <p:spPr>
            <a:xfrm>
              <a:off x="214314" y="1528763"/>
              <a:ext cx="342030" cy="294853"/>
            </a:xfrm>
            <a:prstGeom prst="hexagon">
              <a:avLst/>
            </a:prstGeom>
            <a:solidFill>
              <a:srgbClr val="197A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  <p:sp>
          <p:nvSpPr>
            <p:cNvPr id="42" name="Шестиугольник 41">
              <a:extLst>
                <a:ext uri="{FF2B5EF4-FFF2-40B4-BE49-F238E27FC236}">
                  <a16:creationId xmlns:a16="http://schemas.microsoft.com/office/drawing/2014/main" xmlns="" id="{ADCBAB56-4C8E-9247-ADC6-7B4B985179B0}"/>
                </a:ext>
              </a:extLst>
            </p:cNvPr>
            <p:cNvSpPr/>
            <p:nvPr/>
          </p:nvSpPr>
          <p:spPr>
            <a:xfrm>
              <a:off x="157280" y="1528763"/>
              <a:ext cx="342030" cy="294853"/>
            </a:xfrm>
            <a:prstGeom prst="hexagon">
              <a:avLst/>
            </a:prstGeom>
            <a:gradFill>
              <a:gsLst>
                <a:gs pos="0">
                  <a:srgbClr val="197AD8"/>
                </a:gs>
                <a:gs pos="50000">
                  <a:srgbClr val="00B050"/>
                </a:gs>
                <a:gs pos="100000">
                  <a:srgbClr val="00B0F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Jost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114" y="2458045"/>
            <a:ext cx="2351577" cy="988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758117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ДетСад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Шаблон ДетСад" id="{C55EAB2B-52CE-1442-8663-C541AD037BF3}" vid="{E1F8926E-6D53-1A45-81B8-AE71F804FD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ДетСад</Template>
  <TotalTime>26</TotalTime>
  <Words>384</Words>
  <Application>Microsoft Office PowerPoint</Application>
  <PresentationFormat>Произвольный</PresentationFormat>
  <Paragraphs>87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Шаблон ДетСад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Mob-edu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Горностаев Игорь</dc:creator>
  <cp:lastModifiedBy>Горностаев Игорь</cp:lastModifiedBy>
  <cp:revision>5</cp:revision>
  <dcterms:created xsi:type="dcterms:W3CDTF">2022-08-18T06:52:07Z</dcterms:created>
  <dcterms:modified xsi:type="dcterms:W3CDTF">2022-08-18T07:52:12Z</dcterms:modified>
</cp:coreProperties>
</file>